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469" r:id="rId3"/>
    <p:sldId id="470" r:id="rId4"/>
    <p:sldId id="471" r:id="rId5"/>
    <p:sldId id="472" r:id="rId6"/>
    <p:sldId id="473" r:id="rId7"/>
    <p:sldId id="435" r:id="rId8"/>
    <p:sldId id="477" r:id="rId9"/>
    <p:sldId id="444" r:id="rId10"/>
    <p:sldId id="484" r:id="rId11"/>
    <p:sldId id="485" r:id="rId12"/>
    <p:sldId id="486" r:id="rId13"/>
    <p:sldId id="487" r:id="rId14"/>
    <p:sldId id="488" r:id="rId15"/>
    <p:sldId id="489" r:id="rId16"/>
    <p:sldId id="482" r:id="rId17"/>
    <p:sldId id="483" r:id="rId18"/>
    <p:sldId id="468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3" autoAdjust="0"/>
    <p:restoredTop sz="93700" autoAdjust="0"/>
  </p:normalViewPr>
  <p:slideViewPr>
    <p:cSldViewPr>
      <p:cViewPr varScale="1">
        <p:scale>
          <a:sx n="122" d="100"/>
          <a:sy n="122" d="100"/>
        </p:scale>
        <p:origin x="7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43B72-110D-3C43-9FA5-41C5D72E47F5}" type="datetimeFigureOut">
              <a:rPr lang="fr-FR" smtClean="0"/>
              <a:t>18/04/2019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3B7A4-D620-1D40-B50D-0E18B41E91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26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5013176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0341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68063" cy="5445125"/>
          </a:xfrm>
          <a:custGeom>
            <a:avLst/>
            <a:gdLst>
              <a:gd name="connsiteX0" fmla="*/ 0 w 9144000"/>
              <a:gd name="connsiteY0" fmla="*/ 0 h 5445125"/>
              <a:gd name="connsiteX1" fmla="*/ 9144000 w 9144000"/>
              <a:gd name="connsiteY1" fmla="*/ 0 h 5445125"/>
              <a:gd name="connsiteX2" fmla="*/ 9144000 w 9144000"/>
              <a:gd name="connsiteY2" fmla="*/ 5445125 h 5445125"/>
              <a:gd name="connsiteX3" fmla="*/ 0 w 9144000"/>
              <a:gd name="connsiteY3" fmla="*/ 5445125 h 5445125"/>
              <a:gd name="connsiteX4" fmla="*/ 0 w 9144000"/>
              <a:gd name="connsiteY4" fmla="*/ 0 h 5445125"/>
              <a:gd name="connsiteX0" fmla="*/ 0 w 9168063"/>
              <a:gd name="connsiteY0" fmla="*/ 0 h 5445125"/>
              <a:gd name="connsiteX1" fmla="*/ 9144000 w 9168063"/>
              <a:gd name="connsiteY1" fmla="*/ 0 h 5445125"/>
              <a:gd name="connsiteX2" fmla="*/ 9144000 w 9168063"/>
              <a:gd name="connsiteY2" fmla="*/ 5445125 h 5445125"/>
              <a:gd name="connsiteX3" fmla="*/ 9168063 w 9168063"/>
              <a:gd name="connsiteY3" fmla="*/ 5429083 h 5445125"/>
              <a:gd name="connsiteX4" fmla="*/ 0 w 9168063"/>
              <a:gd name="connsiteY4" fmla="*/ 0 h 544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8063" h="5445125">
                <a:moveTo>
                  <a:pt x="0" y="0"/>
                </a:moveTo>
                <a:lnTo>
                  <a:pt x="9144000" y="0"/>
                </a:lnTo>
                <a:lnTo>
                  <a:pt x="9144000" y="5445125"/>
                </a:lnTo>
                <a:lnTo>
                  <a:pt x="9168063" y="542908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fr-FR" smtClean="0"/>
              <a:t>Faire glisser l'image vers l'espace réservé ou cliquer sur l'icône pour l'ajouter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90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28800"/>
            <a:ext cx="3635896" cy="136815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" y="2996952"/>
            <a:ext cx="3635896" cy="5760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4461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 bandeau vertica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59632" y="1556792"/>
            <a:ext cx="7427168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itchFamily="34" charset="0"/>
              <a:buChar char="►"/>
              <a:defRPr sz="2800"/>
            </a:lvl1pPr>
            <a:lvl2pPr marL="742950" indent="-285750">
              <a:buClr>
                <a:schemeClr val="accent1"/>
              </a:buClr>
              <a:buFont typeface="Arial" pitchFamily="34" charset="0"/>
              <a:buChar char="►"/>
              <a:defRPr sz="2400"/>
            </a:lvl2pPr>
            <a:lvl3pPr marL="1143000" indent="-228600">
              <a:buClr>
                <a:schemeClr val="bg2">
                  <a:lumMod val="75000"/>
                </a:schemeClr>
              </a:buClr>
              <a:buFont typeface="Arial" pitchFamily="34" charset="0"/>
              <a:buChar char="►"/>
              <a:defRPr sz="2000"/>
            </a:lvl3pPr>
            <a:lvl4pPr marL="1600200" indent="-228600">
              <a:buClr>
                <a:schemeClr val="accent2"/>
              </a:buClr>
              <a:buFont typeface="Arial" pitchFamily="34" charset="0"/>
              <a:buChar char="►"/>
              <a:defRPr sz="1800"/>
            </a:lvl4pPr>
            <a:lvl5pPr marL="2057400" indent="-228600">
              <a:buClr>
                <a:schemeClr val="accent2"/>
              </a:buClr>
              <a:buFont typeface="Arial" pitchFamily="34" charset="0"/>
              <a:buChar char="►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0" y="6381328"/>
            <a:ext cx="1043608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00392" y="6381328"/>
            <a:ext cx="981472" cy="365125"/>
          </a:xfrm>
          <a:prstGeom prst="rect">
            <a:avLst/>
          </a:prstGeom>
        </p:spPr>
        <p:txBody>
          <a:bodyPr/>
          <a:lstStyle/>
          <a:p>
            <a:fld id="{57276DA7-6462-4495-965D-E91F9F2D8518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480720" cy="72008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8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 bandeau horizonta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1412776"/>
            <a:ext cx="7848872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2"/>
              </a:buClr>
              <a:buFont typeface="Arial" pitchFamily="34" charset="0"/>
              <a:buChar char="►"/>
              <a:defRPr sz="2800"/>
            </a:lvl1pPr>
            <a:lvl2pPr marL="800100" indent="-342900">
              <a:buClr>
                <a:schemeClr val="accent1"/>
              </a:buClr>
              <a:buFont typeface="Arial" pitchFamily="34" charset="0"/>
              <a:buChar char="►"/>
              <a:defRPr sz="2400"/>
            </a:lvl2pPr>
            <a:lvl3pPr marL="1143000" indent="-228600">
              <a:buClr>
                <a:schemeClr val="bg2">
                  <a:lumMod val="75000"/>
                </a:schemeClr>
              </a:buClr>
              <a:buFont typeface="Arial" pitchFamily="34" charset="0"/>
              <a:buChar char="►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88424" y="6221686"/>
            <a:ext cx="632298" cy="51968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57276DA7-6462-4495-965D-E91F9F2D851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539552" y="116632"/>
            <a:ext cx="6480720" cy="72008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2" name="ZoneTexte 1"/>
          <p:cNvSpPr txBox="1"/>
          <p:nvPr userDrawn="1"/>
        </p:nvSpPr>
        <p:spPr>
          <a:xfrm>
            <a:off x="1304852" y="6093296"/>
            <a:ext cx="4993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mtClean="0">
                <a:solidFill>
                  <a:schemeClr val="bg1">
                    <a:lumMod val="65000"/>
                  </a:schemeClr>
                </a:solidFill>
              </a:rPr>
              <a:t>Ressources pédagogiques avec</a:t>
            </a:r>
            <a:r>
              <a:rPr lang="fr-FR" baseline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baseline="0" dirty="0" err="1" smtClean="0">
                <a:solidFill>
                  <a:schemeClr val="bg1">
                    <a:lumMod val="65000"/>
                  </a:schemeClr>
                </a:solidFill>
              </a:rPr>
              <a:t>Scenari</a:t>
            </a:r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 Opale</a:t>
            </a: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Atelier </a:t>
            </a:r>
            <a:r>
              <a:rPr lang="fr-FR" baseline="0" dirty="0" err="1" smtClean="0">
                <a:solidFill>
                  <a:schemeClr val="bg1">
                    <a:lumMod val="65000"/>
                  </a:schemeClr>
                </a:solidFill>
              </a:rPr>
              <a:t>DyP</a:t>
            </a:r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 du </a:t>
            </a:r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18/04/2019 </a:t>
            </a:r>
            <a:r>
              <a:rPr lang="fr-FR" baseline="0" dirty="0" smtClean="0">
                <a:solidFill>
                  <a:schemeClr val="bg1">
                    <a:lumMod val="65000"/>
                  </a:schemeClr>
                </a:solidFill>
              </a:rPr>
              <a:t>à l’ENSEEIHT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2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:\Charte Graphique\2015_charteINP\code barre\Code barre droit couleur\Code barre droit couleur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2" y="6713312"/>
            <a:ext cx="9143326" cy="1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4" y="-8961"/>
            <a:ext cx="9147275" cy="134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5696" y="116631"/>
            <a:ext cx="7200800" cy="432049"/>
          </a:xfrm>
        </p:spPr>
        <p:txBody>
          <a:bodyPr>
            <a:noAutofit/>
          </a:bodyPr>
          <a:lstStyle>
            <a:lvl1pPr>
              <a:defRPr sz="2800">
                <a:solidFill>
                  <a:srgbClr val="56667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 rot="20774139">
            <a:off x="-12734" y="985821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>
                <a:solidFill>
                  <a:schemeClr val="bg1"/>
                </a:solidFill>
              </a:rPr>
              <a:t>DyP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5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cher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341120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1835696" y="116631"/>
            <a:ext cx="7200800" cy="432049"/>
          </a:xfrm>
        </p:spPr>
        <p:txBody>
          <a:bodyPr>
            <a:noAutofit/>
          </a:bodyPr>
          <a:lstStyle>
            <a:lvl1pPr>
              <a:defRPr sz="2800">
                <a:solidFill>
                  <a:srgbClr val="56667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9" name="Picture 4" descr="S:\Charte Graphique\2015_charteINP\code barre\Code barre droit couleur\Code barre droit couleur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2" y="6713312"/>
            <a:ext cx="9143326" cy="1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686824" y="0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17FA274-0B3A-40B2-824D-42245CEF28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 rot="20774139">
            <a:off x="-12734" y="985821"/>
            <a:ext cx="53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>
                <a:solidFill>
                  <a:schemeClr val="bg1"/>
                </a:solidFill>
              </a:rPr>
              <a:t>DyP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87624" y="5373216"/>
            <a:ext cx="691276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416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38" y="2060848"/>
            <a:ext cx="3491880" cy="1728192"/>
          </a:xfrm>
        </p:spPr>
        <p:txBody>
          <a:bodyPr>
            <a:noAutofit/>
          </a:bodyPr>
          <a:lstStyle/>
          <a:p>
            <a:pPr algn="ctr"/>
            <a:r>
              <a:rPr lang="fr-FR" sz="2800" dirty="0" smtClean="0"/>
              <a:t>SCENARI opale 18/04/2019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à l’ENSEEIHT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3883" y="925269"/>
            <a:ext cx="5184576" cy="1368152"/>
          </a:xfrm>
        </p:spPr>
        <p:txBody>
          <a:bodyPr/>
          <a:lstStyle/>
          <a:p>
            <a:pPr algn="ctr"/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Comment 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créer des ressources pédagogiques </a:t>
            </a:r>
            <a:r>
              <a:rPr lang="fr-FR" sz="2800" dirty="0" err="1" smtClean="0">
                <a:solidFill>
                  <a:schemeClr val="accent5">
                    <a:lumMod val="50000"/>
                  </a:schemeClr>
                </a:solidFill>
              </a:rPr>
              <a:t>multimedia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 avec </a:t>
            </a:r>
            <a:r>
              <a:rPr lang="fr-FR" sz="2800" dirty="0" err="1" smtClean="0">
                <a:solidFill>
                  <a:schemeClr val="accent5">
                    <a:lumMod val="50000"/>
                  </a:schemeClr>
                </a:solidFill>
              </a:rPr>
              <a:t>Scenari</a:t>
            </a:r>
            <a:r>
              <a:rPr lang="fr-FR" sz="2800" dirty="0" smtClean="0">
                <a:solidFill>
                  <a:schemeClr val="accent5">
                    <a:lumMod val="50000"/>
                  </a:schemeClr>
                </a:solidFill>
              </a:rPr>
              <a:t> Opale</a:t>
            </a:r>
            <a:endParaRPr lang="fr-FR" sz="28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51977" y="44624"/>
            <a:ext cx="822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3">
                    <a:lumMod val="50000"/>
                  </a:schemeClr>
                </a:solidFill>
              </a:rPr>
              <a:t>Ateliers de la Dynamique Pédagogique 2018-2019</a:t>
            </a:r>
            <a:endParaRPr lang="fr-F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75656" y="4830541"/>
            <a:ext cx="5562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Olivier THUAL </a:t>
            </a:r>
          </a:p>
          <a:p>
            <a:pPr algn="ctr"/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La </a:t>
            </a:r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DyP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, Toulouse INP</a:t>
            </a:r>
          </a:p>
        </p:txBody>
      </p:sp>
    </p:spTree>
    <p:extLst>
      <p:ext uri="{BB962C8B-B14F-4D97-AF65-F5344CB8AC3E}">
        <p14:creationId xmlns:p14="http://schemas.microsoft.com/office/powerpoint/2010/main" val="15962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4" y="188640"/>
            <a:ext cx="9144000" cy="571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78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84"/>
            <a:ext cx="9144000" cy="610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72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" y="380"/>
            <a:ext cx="9144000" cy="616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00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36"/>
            <a:ext cx="9144000" cy="604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7287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7884368" cy="538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32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Tutoriel </a:t>
            </a:r>
            <a:r>
              <a:rPr lang="fr-FR" dirty="0" err="1" smtClean="0"/>
              <a:t>Scenari</a:t>
            </a:r>
            <a:r>
              <a:rPr lang="fr-FR" dirty="0" smtClean="0"/>
              <a:t> Opale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57" y="836712"/>
            <a:ext cx="8316416" cy="504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Multimedia</a:t>
            </a:r>
            <a:r>
              <a:rPr lang="fr-FR" dirty="0" smtClean="0"/>
              <a:t> : son, vidéos</a:t>
            </a:r>
            <a:r>
              <a:rPr lang="mr-IN" dirty="0" smtClean="0"/>
              <a:t>…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836712"/>
            <a:ext cx="791464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6984776" cy="720080"/>
          </a:xfrm>
        </p:spPr>
        <p:txBody>
          <a:bodyPr>
            <a:normAutofit/>
          </a:bodyPr>
          <a:lstStyle/>
          <a:p>
            <a:r>
              <a:rPr lang="fr-FR" dirty="0" smtClean="0"/>
              <a:t>Ateliers « Outils numériques »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6336704" cy="4938464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467881" y="2708920"/>
            <a:ext cx="1080120" cy="5040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652120" y="2720217"/>
            <a:ext cx="1080120" cy="5040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236296" y="1789337"/>
            <a:ext cx="169775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Moteur de recherche : 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 smtClean="0"/>
              <a:t>Dynamique Pédagogique INP</a:t>
            </a:r>
            <a:endParaRPr lang="fr-FR" sz="20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2483768" y="3224273"/>
            <a:ext cx="1080120" cy="5040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90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 descr="http://intraent.inp-toulouse.fr/_resources-images/organigrames%2520trombi/Organigramme%2520DyP_622x8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89" y="-27384"/>
            <a:ext cx="8372475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rme libre 6"/>
          <p:cNvSpPr/>
          <p:nvPr/>
        </p:nvSpPr>
        <p:spPr>
          <a:xfrm>
            <a:off x="1209419" y="1816486"/>
            <a:ext cx="6705614" cy="3718542"/>
          </a:xfrm>
          <a:custGeom>
            <a:avLst/>
            <a:gdLst>
              <a:gd name="connsiteX0" fmla="*/ 2123767 w 6705614"/>
              <a:gd name="connsiteY0" fmla="*/ 70774 h 3718542"/>
              <a:gd name="connsiteX1" fmla="*/ 2123767 w 6705614"/>
              <a:gd name="connsiteY1" fmla="*/ 70774 h 3718542"/>
              <a:gd name="connsiteX2" fmla="*/ 2389238 w 6705614"/>
              <a:gd name="connsiteY2" fmla="*/ 70774 h 3718542"/>
              <a:gd name="connsiteX3" fmla="*/ 2900516 w 6705614"/>
              <a:gd name="connsiteY3" fmla="*/ 60942 h 3718542"/>
              <a:gd name="connsiteX4" fmla="*/ 3519948 w 6705614"/>
              <a:gd name="connsiteY4" fmla="*/ 41277 h 3718542"/>
              <a:gd name="connsiteX5" fmla="*/ 4463845 w 6705614"/>
              <a:gd name="connsiteY5" fmla="*/ 51110 h 3718542"/>
              <a:gd name="connsiteX6" fmla="*/ 4935793 w 6705614"/>
              <a:gd name="connsiteY6" fmla="*/ 60942 h 3718542"/>
              <a:gd name="connsiteX7" fmla="*/ 4925961 w 6705614"/>
              <a:gd name="connsiteY7" fmla="*/ 768864 h 3718542"/>
              <a:gd name="connsiteX8" fmla="*/ 4935793 w 6705614"/>
              <a:gd name="connsiteY8" fmla="*/ 1870077 h 3718542"/>
              <a:gd name="connsiteX9" fmla="*/ 4955458 w 6705614"/>
              <a:gd name="connsiteY9" fmla="*/ 1948735 h 3718542"/>
              <a:gd name="connsiteX10" fmla="*/ 4975122 w 6705614"/>
              <a:gd name="connsiteY10" fmla="*/ 1978232 h 3718542"/>
              <a:gd name="connsiteX11" fmla="*/ 5004619 w 6705614"/>
              <a:gd name="connsiteY11" fmla="*/ 1988064 h 3718542"/>
              <a:gd name="connsiteX12" fmla="*/ 5043948 w 6705614"/>
              <a:gd name="connsiteY12" fmla="*/ 1997897 h 3718542"/>
              <a:gd name="connsiteX13" fmla="*/ 5112774 w 6705614"/>
              <a:gd name="connsiteY13" fmla="*/ 2017561 h 3718542"/>
              <a:gd name="connsiteX14" fmla="*/ 5565058 w 6705614"/>
              <a:gd name="connsiteY14" fmla="*/ 2037226 h 3718542"/>
              <a:gd name="connsiteX15" fmla="*/ 5879690 w 6705614"/>
              <a:gd name="connsiteY15" fmla="*/ 2056890 h 3718542"/>
              <a:gd name="connsiteX16" fmla="*/ 6626942 w 6705614"/>
              <a:gd name="connsiteY16" fmla="*/ 2076555 h 3718542"/>
              <a:gd name="connsiteX17" fmla="*/ 6656438 w 6705614"/>
              <a:gd name="connsiteY17" fmla="*/ 2086387 h 3718542"/>
              <a:gd name="connsiteX18" fmla="*/ 6666271 w 6705614"/>
              <a:gd name="connsiteY18" fmla="*/ 2115884 h 3718542"/>
              <a:gd name="connsiteX19" fmla="*/ 6656438 w 6705614"/>
              <a:gd name="connsiteY19" fmla="*/ 2233871 h 3718542"/>
              <a:gd name="connsiteX20" fmla="*/ 6666271 w 6705614"/>
              <a:gd name="connsiteY20" fmla="*/ 2499342 h 3718542"/>
              <a:gd name="connsiteX21" fmla="*/ 6685935 w 6705614"/>
              <a:gd name="connsiteY21" fmla="*/ 2725484 h 3718542"/>
              <a:gd name="connsiteX22" fmla="*/ 6705600 w 6705614"/>
              <a:gd name="connsiteY22" fmla="*/ 3295755 h 3718542"/>
              <a:gd name="connsiteX23" fmla="*/ 6685935 w 6705614"/>
              <a:gd name="connsiteY23" fmla="*/ 3561226 h 3718542"/>
              <a:gd name="connsiteX24" fmla="*/ 6666271 w 6705614"/>
              <a:gd name="connsiteY24" fmla="*/ 3590722 h 3718542"/>
              <a:gd name="connsiteX25" fmla="*/ 6636774 w 6705614"/>
              <a:gd name="connsiteY25" fmla="*/ 3600555 h 3718542"/>
              <a:gd name="connsiteX26" fmla="*/ 6164826 w 6705614"/>
              <a:gd name="connsiteY26" fmla="*/ 3590722 h 3718542"/>
              <a:gd name="connsiteX27" fmla="*/ 5663380 w 6705614"/>
              <a:gd name="connsiteY27" fmla="*/ 3610387 h 3718542"/>
              <a:gd name="connsiteX28" fmla="*/ 5034116 w 6705614"/>
              <a:gd name="connsiteY28" fmla="*/ 3620219 h 3718542"/>
              <a:gd name="connsiteX29" fmla="*/ 4788309 w 6705614"/>
              <a:gd name="connsiteY29" fmla="*/ 3630051 h 3718542"/>
              <a:gd name="connsiteX30" fmla="*/ 4739148 w 6705614"/>
              <a:gd name="connsiteY30" fmla="*/ 3639884 h 3718542"/>
              <a:gd name="connsiteX31" fmla="*/ 4552335 w 6705614"/>
              <a:gd name="connsiteY31" fmla="*/ 3669380 h 3718542"/>
              <a:gd name="connsiteX32" fmla="*/ 4473677 w 6705614"/>
              <a:gd name="connsiteY32" fmla="*/ 3679213 h 3718542"/>
              <a:gd name="connsiteX33" fmla="*/ 4286864 w 6705614"/>
              <a:gd name="connsiteY33" fmla="*/ 3698877 h 3718542"/>
              <a:gd name="connsiteX34" fmla="*/ 4021393 w 6705614"/>
              <a:gd name="connsiteY34" fmla="*/ 3698877 h 3718542"/>
              <a:gd name="connsiteX35" fmla="*/ 3785419 w 6705614"/>
              <a:gd name="connsiteY35" fmla="*/ 3708710 h 3718542"/>
              <a:gd name="connsiteX36" fmla="*/ 2989006 w 6705614"/>
              <a:gd name="connsiteY36" fmla="*/ 3718542 h 3718542"/>
              <a:gd name="connsiteX37" fmla="*/ 2241755 w 6705614"/>
              <a:gd name="connsiteY37" fmla="*/ 3698877 h 3718542"/>
              <a:gd name="connsiteX38" fmla="*/ 2182761 w 6705614"/>
              <a:gd name="connsiteY38" fmla="*/ 3689045 h 3718542"/>
              <a:gd name="connsiteX39" fmla="*/ 1877961 w 6705614"/>
              <a:gd name="connsiteY39" fmla="*/ 3659548 h 3718542"/>
              <a:gd name="connsiteX40" fmla="*/ 1111045 w 6705614"/>
              <a:gd name="connsiteY40" fmla="*/ 3669380 h 3718542"/>
              <a:gd name="connsiteX41" fmla="*/ 757084 w 6705614"/>
              <a:gd name="connsiteY41" fmla="*/ 3649716 h 3718542"/>
              <a:gd name="connsiteX42" fmla="*/ 521109 w 6705614"/>
              <a:gd name="connsiteY42" fmla="*/ 3639884 h 3718542"/>
              <a:gd name="connsiteX43" fmla="*/ 481780 w 6705614"/>
              <a:gd name="connsiteY43" fmla="*/ 3630051 h 3718542"/>
              <a:gd name="connsiteX44" fmla="*/ 373626 w 6705614"/>
              <a:gd name="connsiteY44" fmla="*/ 3610387 h 3718542"/>
              <a:gd name="connsiteX45" fmla="*/ 314632 w 6705614"/>
              <a:gd name="connsiteY45" fmla="*/ 3590722 h 3718542"/>
              <a:gd name="connsiteX46" fmla="*/ 285135 w 6705614"/>
              <a:gd name="connsiteY46" fmla="*/ 3580890 h 3718542"/>
              <a:gd name="connsiteX47" fmla="*/ 255638 w 6705614"/>
              <a:gd name="connsiteY47" fmla="*/ 3571058 h 3718542"/>
              <a:gd name="connsiteX48" fmla="*/ 226142 w 6705614"/>
              <a:gd name="connsiteY48" fmla="*/ 3551393 h 3718542"/>
              <a:gd name="connsiteX49" fmla="*/ 167148 w 6705614"/>
              <a:gd name="connsiteY49" fmla="*/ 3531729 h 3718542"/>
              <a:gd name="connsiteX50" fmla="*/ 88490 w 6705614"/>
              <a:gd name="connsiteY50" fmla="*/ 3462903 h 3718542"/>
              <a:gd name="connsiteX51" fmla="*/ 58993 w 6705614"/>
              <a:gd name="connsiteY51" fmla="*/ 3374413 h 3718542"/>
              <a:gd name="connsiteX52" fmla="*/ 49161 w 6705614"/>
              <a:gd name="connsiteY52" fmla="*/ 3344916 h 3718542"/>
              <a:gd name="connsiteX53" fmla="*/ 39329 w 6705614"/>
              <a:gd name="connsiteY53" fmla="*/ 3256426 h 3718542"/>
              <a:gd name="connsiteX54" fmla="*/ 19664 w 6705614"/>
              <a:gd name="connsiteY54" fmla="*/ 3128606 h 3718542"/>
              <a:gd name="connsiteX55" fmla="*/ 0 w 6705614"/>
              <a:gd name="connsiteY55" fmla="*/ 2735316 h 3718542"/>
              <a:gd name="connsiteX56" fmla="*/ 9832 w 6705614"/>
              <a:gd name="connsiteY56" fmla="*/ 2617329 h 3718542"/>
              <a:gd name="connsiteX57" fmla="*/ 19664 w 6705614"/>
              <a:gd name="connsiteY57" fmla="*/ 2450180 h 3718542"/>
              <a:gd name="connsiteX58" fmla="*/ 29497 w 6705614"/>
              <a:gd name="connsiteY58" fmla="*/ 2361690 h 3718542"/>
              <a:gd name="connsiteX59" fmla="*/ 49161 w 6705614"/>
              <a:gd name="connsiteY59" fmla="*/ 2273200 h 3718542"/>
              <a:gd name="connsiteX60" fmla="*/ 108155 w 6705614"/>
              <a:gd name="connsiteY60" fmla="*/ 2214206 h 3718542"/>
              <a:gd name="connsiteX61" fmla="*/ 176980 w 6705614"/>
              <a:gd name="connsiteY61" fmla="*/ 2155213 h 3718542"/>
              <a:gd name="connsiteX62" fmla="*/ 235974 w 6705614"/>
              <a:gd name="connsiteY62" fmla="*/ 2135548 h 3718542"/>
              <a:gd name="connsiteX63" fmla="*/ 265471 w 6705614"/>
              <a:gd name="connsiteY63" fmla="*/ 2125716 h 3718542"/>
              <a:gd name="connsiteX64" fmla="*/ 294967 w 6705614"/>
              <a:gd name="connsiteY64" fmla="*/ 2106051 h 3718542"/>
              <a:gd name="connsiteX65" fmla="*/ 422787 w 6705614"/>
              <a:gd name="connsiteY65" fmla="*/ 2076555 h 3718542"/>
              <a:gd name="connsiteX66" fmla="*/ 570271 w 6705614"/>
              <a:gd name="connsiteY66" fmla="*/ 2066722 h 3718542"/>
              <a:gd name="connsiteX67" fmla="*/ 835742 w 6705614"/>
              <a:gd name="connsiteY67" fmla="*/ 2056890 h 3718542"/>
              <a:gd name="connsiteX68" fmla="*/ 1042219 w 6705614"/>
              <a:gd name="connsiteY68" fmla="*/ 2047058 h 3718542"/>
              <a:gd name="connsiteX69" fmla="*/ 1120877 w 6705614"/>
              <a:gd name="connsiteY69" fmla="*/ 2037226 h 3718542"/>
              <a:gd name="connsiteX70" fmla="*/ 1189703 w 6705614"/>
              <a:gd name="connsiteY70" fmla="*/ 2017561 h 3718542"/>
              <a:gd name="connsiteX71" fmla="*/ 1258529 w 6705614"/>
              <a:gd name="connsiteY71" fmla="*/ 1997897 h 3718542"/>
              <a:gd name="connsiteX72" fmla="*/ 1396180 w 6705614"/>
              <a:gd name="connsiteY72" fmla="*/ 1958568 h 3718542"/>
              <a:gd name="connsiteX73" fmla="*/ 1465006 w 6705614"/>
              <a:gd name="connsiteY73" fmla="*/ 1938903 h 3718542"/>
              <a:gd name="connsiteX74" fmla="*/ 1720645 w 6705614"/>
              <a:gd name="connsiteY74" fmla="*/ 1929071 h 3718542"/>
              <a:gd name="connsiteX75" fmla="*/ 1838632 w 6705614"/>
              <a:gd name="connsiteY75" fmla="*/ 1899574 h 3718542"/>
              <a:gd name="connsiteX76" fmla="*/ 1858297 w 6705614"/>
              <a:gd name="connsiteY76" fmla="*/ 1830748 h 3718542"/>
              <a:gd name="connsiteX77" fmla="*/ 1877961 w 6705614"/>
              <a:gd name="connsiteY77" fmla="*/ 1771755 h 3718542"/>
              <a:gd name="connsiteX78" fmla="*/ 1887793 w 6705614"/>
              <a:gd name="connsiteY78" fmla="*/ 1653768 h 3718542"/>
              <a:gd name="connsiteX79" fmla="*/ 1877961 w 6705614"/>
              <a:gd name="connsiteY79" fmla="*/ 1624271 h 3718542"/>
              <a:gd name="connsiteX80" fmla="*/ 1868129 w 6705614"/>
              <a:gd name="connsiteY80" fmla="*/ 1545613 h 3718542"/>
              <a:gd name="connsiteX81" fmla="*/ 1868129 w 6705614"/>
              <a:gd name="connsiteY81" fmla="*/ 700039 h 3718542"/>
              <a:gd name="connsiteX82" fmla="*/ 1877961 w 6705614"/>
              <a:gd name="connsiteY82" fmla="*/ 296916 h 3718542"/>
              <a:gd name="connsiteX83" fmla="*/ 1897626 w 6705614"/>
              <a:gd name="connsiteY83" fmla="*/ 218258 h 3718542"/>
              <a:gd name="connsiteX84" fmla="*/ 1917290 w 6705614"/>
              <a:gd name="connsiteY84" fmla="*/ 149432 h 3718542"/>
              <a:gd name="connsiteX85" fmla="*/ 1956619 w 6705614"/>
              <a:gd name="connsiteY85" fmla="*/ 90439 h 3718542"/>
              <a:gd name="connsiteX86" fmla="*/ 2015613 w 6705614"/>
              <a:gd name="connsiteY86" fmla="*/ 70774 h 3718542"/>
              <a:gd name="connsiteX87" fmla="*/ 2045109 w 6705614"/>
              <a:gd name="connsiteY87" fmla="*/ 60942 h 3718542"/>
              <a:gd name="connsiteX88" fmla="*/ 2123767 w 6705614"/>
              <a:gd name="connsiteY88" fmla="*/ 70774 h 371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705614" h="3718542">
                <a:moveTo>
                  <a:pt x="2123767" y="70774"/>
                </a:moveTo>
                <a:lnTo>
                  <a:pt x="2123767" y="70774"/>
                </a:lnTo>
                <a:cubicBezTo>
                  <a:pt x="2304933" y="88890"/>
                  <a:pt x="2142936" y="77913"/>
                  <a:pt x="2389238" y="70774"/>
                </a:cubicBezTo>
                <a:lnTo>
                  <a:pt x="2900516" y="60942"/>
                </a:lnTo>
                <a:lnTo>
                  <a:pt x="3519948" y="41277"/>
                </a:lnTo>
                <a:lnTo>
                  <a:pt x="4463845" y="51110"/>
                </a:lnTo>
                <a:cubicBezTo>
                  <a:pt x="4621180" y="53295"/>
                  <a:pt x="4850613" y="-71359"/>
                  <a:pt x="4935793" y="60942"/>
                </a:cubicBezTo>
                <a:cubicBezTo>
                  <a:pt x="5063547" y="259369"/>
                  <a:pt x="4929238" y="532890"/>
                  <a:pt x="4925961" y="768864"/>
                </a:cubicBezTo>
                <a:cubicBezTo>
                  <a:pt x="4929238" y="1135935"/>
                  <a:pt x="4929519" y="1503045"/>
                  <a:pt x="4935793" y="1870077"/>
                </a:cubicBezTo>
                <a:cubicBezTo>
                  <a:pt x="4935992" y="1881692"/>
                  <a:pt x="4947577" y="1932972"/>
                  <a:pt x="4955458" y="1948735"/>
                </a:cubicBezTo>
                <a:cubicBezTo>
                  <a:pt x="4960743" y="1959304"/>
                  <a:pt x="4965895" y="1970850"/>
                  <a:pt x="4975122" y="1978232"/>
                </a:cubicBezTo>
                <a:cubicBezTo>
                  <a:pt x="4983215" y="1984706"/>
                  <a:pt x="4994654" y="1985217"/>
                  <a:pt x="5004619" y="1988064"/>
                </a:cubicBezTo>
                <a:cubicBezTo>
                  <a:pt x="5017612" y="1991776"/>
                  <a:pt x="5030955" y="1994185"/>
                  <a:pt x="5043948" y="1997897"/>
                </a:cubicBezTo>
                <a:cubicBezTo>
                  <a:pt x="5101418" y="2014317"/>
                  <a:pt x="5043633" y="2002197"/>
                  <a:pt x="5112774" y="2017561"/>
                </a:cubicBezTo>
                <a:cubicBezTo>
                  <a:pt x="5273412" y="2053257"/>
                  <a:pt x="5308726" y="2030974"/>
                  <a:pt x="5565058" y="2037226"/>
                </a:cubicBezTo>
                <a:cubicBezTo>
                  <a:pt x="5697348" y="2048250"/>
                  <a:pt x="5728608" y="2052169"/>
                  <a:pt x="5879690" y="2056890"/>
                </a:cubicBezTo>
                <a:lnTo>
                  <a:pt x="6626942" y="2076555"/>
                </a:lnTo>
                <a:cubicBezTo>
                  <a:pt x="6636774" y="2079832"/>
                  <a:pt x="6649110" y="2079059"/>
                  <a:pt x="6656438" y="2086387"/>
                </a:cubicBezTo>
                <a:cubicBezTo>
                  <a:pt x="6663767" y="2093716"/>
                  <a:pt x="6666271" y="2105520"/>
                  <a:pt x="6666271" y="2115884"/>
                </a:cubicBezTo>
                <a:cubicBezTo>
                  <a:pt x="6666271" y="2155349"/>
                  <a:pt x="6659716" y="2194542"/>
                  <a:pt x="6656438" y="2233871"/>
                </a:cubicBezTo>
                <a:cubicBezTo>
                  <a:pt x="6659716" y="2322361"/>
                  <a:pt x="6660967" y="2410950"/>
                  <a:pt x="6666271" y="2499342"/>
                </a:cubicBezTo>
                <a:cubicBezTo>
                  <a:pt x="6670803" y="2574871"/>
                  <a:pt x="6685935" y="2725484"/>
                  <a:pt x="6685935" y="2725484"/>
                </a:cubicBezTo>
                <a:cubicBezTo>
                  <a:pt x="6687957" y="2780070"/>
                  <a:pt x="6706197" y="3261150"/>
                  <a:pt x="6705600" y="3295755"/>
                </a:cubicBezTo>
                <a:cubicBezTo>
                  <a:pt x="6704070" y="3384475"/>
                  <a:pt x="6697662" y="3473272"/>
                  <a:pt x="6685935" y="3561226"/>
                </a:cubicBezTo>
                <a:cubicBezTo>
                  <a:pt x="6684373" y="3572939"/>
                  <a:pt x="6675498" y="3583340"/>
                  <a:pt x="6666271" y="3590722"/>
                </a:cubicBezTo>
                <a:cubicBezTo>
                  <a:pt x="6658178" y="3597197"/>
                  <a:pt x="6646606" y="3597277"/>
                  <a:pt x="6636774" y="3600555"/>
                </a:cubicBezTo>
                <a:cubicBezTo>
                  <a:pt x="6479458" y="3597277"/>
                  <a:pt x="6322176" y="3590722"/>
                  <a:pt x="6164826" y="3590722"/>
                </a:cubicBezTo>
                <a:cubicBezTo>
                  <a:pt x="6077453" y="3590722"/>
                  <a:pt x="5759546" y="3608201"/>
                  <a:pt x="5663380" y="3610387"/>
                </a:cubicBezTo>
                <a:lnTo>
                  <a:pt x="5034116" y="3620219"/>
                </a:lnTo>
                <a:cubicBezTo>
                  <a:pt x="4952180" y="3623496"/>
                  <a:pt x="4870129" y="3624596"/>
                  <a:pt x="4788309" y="3630051"/>
                </a:cubicBezTo>
                <a:cubicBezTo>
                  <a:pt x="4771634" y="3631163"/>
                  <a:pt x="4755632" y="3637137"/>
                  <a:pt x="4739148" y="3639884"/>
                </a:cubicBezTo>
                <a:cubicBezTo>
                  <a:pt x="4676963" y="3650248"/>
                  <a:pt x="4614891" y="3661560"/>
                  <a:pt x="4552335" y="3669380"/>
                </a:cubicBezTo>
                <a:lnTo>
                  <a:pt x="4473677" y="3679213"/>
                </a:lnTo>
                <a:cubicBezTo>
                  <a:pt x="4241348" y="3703669"/>
                  <a:pt x="4472872" y="3675627"/>
                  <a:pt x="4286864" y="3698877"/>
                </a:cubicBezTo>
                <a:cubicBezTo>
                  <a:pt x="4158920" y="3677553"/>
                  <a:pt x="4251186" y="3688664"/>
                  <a:pt x="4021393" y="3698877"/>
                </a:cubicBezTo>
                <a:cubicBezTo>
                  <a:pt x="3942744" y="3702373"/>
                  <a:pt x="3864131" y="3707211"/>
                  <a:pt x="3785419" y="3708710"/>
                </a:cubicBezTo>
                <a:lnTo>
                  <a:pt x="2989006" y="3718542"/>
                </a:lnTo>
                <a:lnTo>
                  <a:pt x="2241755" y="3698877"/>
                </a:lnTo>
                <a:cubicBezTo>
                  <a:pt x="2221852" y="3697740"/>
                  <a:pt x="2202598" y="3691029"/>
                  <a:pt x="2182761" y="3689045"/>
                </a:cubicBezTo>
                <a:cubicBezTo>
                  <a:pt x="1822941" y="3653063"/>
                  <a:pt x="2054506" y="3684768"/>
                  <a:pt x="1877961" y="3659548"/>
                </a:cubicBezTo>
                <a:lnTo>
                  <a:pt x="1111045" y="3669380"/>
                </a:lnTo>
                <a:cubicBezTo>
                  <a:pt x="1041463" y="3669380"/>
                  <a:pt x="836171" y="3653670"/>
                  <a:pt x="757084" y="3649716"/>
                </a:cubicBezTo>
                <a:lnTo>
                  <a:pt x="521109" y="3639884"/>
                </a:lnTo>
                <a:cubicBezTo>
                  <a:pt x="507999" y="3636606"/>
                  <a:pt x="495075" y="3632468"/>
                  <a:pt x="481780" y="3630051"/>
                </a:cubicBezTo>
                <a:cubicBezTo>
                  <a:pt x="417328" y="3618332"/>
                  <a:pt x="425087" y="3625825"/>
                  <a:pt x="373626" y="3610387"/>
                </a:cubicBezTo>
                <a:cubicBezTo>
                  <a:pt x="353772" y="3604431"/>
                  <a:pt x="334297" y="3597277"/>
                  <a:pt x="314632" y="3590722"/>
                </a:cubicBezTo>
                <a:lnTo>
                  <a:pt x="285135" y="3580890"/>
                </a:lnTo>
                <a:lnTo>
                  <a:pt x="255638" y="3571058"/>
                </a:lnTo>
                <a:cubicBezTo>
                  <a:pt x="245806" y="3564503"/>
                  <a:pt x="236940" y="3556192"/>
                  <a:pt x="226142" y="3551393"/>
                </a:cubicBezTo>
                <a:cubicBezTo>
                  <a:pt x="207200" y="3542974"/>
                  <a:pt x="167148" y="3531729"/>
                  <a:pt x="167148" y="3531729"/>
                </a:cubicBezTo>
                <a:cubicBezTo>
                  <a:pt x="98323" y="3485845"/>
                  <a:pt x="121265" y="3512064"/>
                  <a:pt x="88490" y="3462903"/>
                </a:cubicBezTo>
                <a:lnTo>
                  <a:pt x="58993" y="3374413"/>
                </a:lnTo>
                <a:lnTo>
                  <a:pt x="49161" y="3344916"/>
                </a:lnTo>
                <a:cubicBezTo>
                  <a:pt x="45884" y="3315419"/>
                  <a:pt x="43842" y="3285759"/>
                  <a:pt x="39329" y="3256426"/>
                </a:cubicBezTo>
                <a:cubicBezTo>
                  <a:pt x="16362" y="3107137"/>
                  <a:pt x="44029" y="3408793"/>
                  <a:pt x="19664" y="3128606"/>
                </a:cubicBezTo>
                <a:cubicBezTo>
                  <a:pt x="6500" y="2977219"/>
                  <a:pt x="6515" y="2904702"/>
                  <a:pt x="0" y="2735316"/>
                </a:cubicBezTo>
                <a:cubicBezTo>
                  <a:pt x="3277" y="2695987"/>
                  <a:pt x="7117" y="2656701"/>
                  <a:pt x="9832" y="2617329"/>
                </a:cubicBezTo>
                <a:cubicBezTo>
                  <a:pt x="13672" y="2561649"/>
                  <a:pt x="15383" y="2505828"/>
                  <a:pt x="19664" y="2450180"/>
                </a:cubicBezTo>
                <a:cubicBezTo>
                  <a:pt x="21940" y="2420589"/>
                  <a:pt x="25574" y="2391108"/>
                  <a:pt x="29497" y="2361690"/>
                </a:cubicBezTo>
                <a:cubicBezTo>
                  <a:pt x="31276" y="2348349"/>
                  <a:pt x="38097" y="2292561"/>
                  <a:pt x="49161" y="2273200"/>
                </a:cubicBezTo>
                <a:cubicBezTo>
                  <a:pt x="79991" y="2219247"/>
                  <a:pt x="69174" y="2246690"/>
                  <a:pt x="108155" y="2214206"/>
                </a:cubicBezTo>
                <a:cubicBezTo>
                  <a:pt x="137673" y="2189608"/>
                  <a:pt x="140158" y="2173624"/>
                  <a:pt x="176980" y="2155213"/>
                </a:cubicBezTo>
                <a:cubicBezTo>
                  <a:pt x="195520" y="2145943"/>
                  <a:pt x="216309" y="2142103"/>
                  <a:pt x="235974" y="2135548"/>
                </a:cubicBezTo>
                <a:lnTo>
                  <a:pt x="265471" y="2125716"/>
                </a:lnTo>
                <a:cubicBezTo>
                  <a:pt x="275303" y="2119161"/>
                  <a:pt x="284169" y="2110850"/>
                  <a:pt x="294967" y="2106051"/>
                </a:cubicBezTo>
                <a:cubicBezTo>
                  <a:pt x="338752" y="2086591"/>
                  <a:pt x="375026" y="2080897"/>
                  <a:pt x="422787" y="2076555"/>
                </a:cubicBezTo>
                <a:cubicBezTo>
                  <a:pt x="471855" y="2072094"/>
                  <a:pt x="521056" y="2069066"/>
                  <a:pt x="570271" y="2066722"/>
                </a:cubicBezTo>
                <a:cubicBezTo>
                  <a:pt x="658722" y="2062510"/>
                  <a:pt x="747268" y="2060576"/>
                  <a:pt x="835742" y="2056890"/>
                </a:cubicBezTo>
                <a:lnTo>
                  <a:pt x="1042219" y="2047058"/>
                </a:lnTo>
                <a:cubicBezTo>
                  <a:pt x="1068438" y="2043781"/>
                  <a:pt x="1094967" y="2042408"/>
                  <a:pt x="1120877" y="2037226"/>
                </a:cubicBezTo>
                <a:cubicBezTo>
                  <a:pt x="1144274" y="2032547"/>
                  <a:pt x="1166684" y="2023839"/>
                  <a:pt x="1189703" y="2017561"/>
                </a:cubicBezTo>
                <a:cubicBezTo>
                  <a:pt x="1392721" y="1962192"/>
                  <a:pt x="1098380" y="2045000"/>
                  <a:pt x="1258529" y="1997897"/>
                </a:cubicBezTo>
                <a:cubicBezTo>
                  <a:pt x="1304310" y="1984432"/>
                  <a:pt x="1350909" y="1973659"/>
                  <a:pt x="1396180" y="1958568"/>
                </a:cubicBezTo>
                <a:cubicBezTo>
                  <a:pt x="1412460" y="1953141"/>
                  <a:pt x="1449570" y="1939932"/>
                  <a:pt x="1465006" y="1938903"/>
                </a:cubicBezTo>
                <a:cubicBezTo>
                  <a:pt x="1550093" y="1933231"/>
                  <a:pt x="1635432" y="1932348"/>
                  <a:pt x="1720645" y="1929071"/>
                </a:cubicBezTo>
                <a:cubicBezTo>
                  <a:pt x="1751171" y="1925679"/>
                  <a:pt x="1812197" y="1932618"/>
                  <a:pt x="1838632" y="1899574"/>
                </a:cubicBezTo>
                <a:cubicBezTo>
                  <a:pt x="1843917" y="1892968"/>
                  <a:pt x="1857450" y="1833571"/>
                  <a:pt x="1858297" y="1830748"/>
                </a:cubicBezTo>
                <a:cubicBezTo>
                  <a:pt x="1864253" y="1810894"/>
                  <a:pt x="1877961" y="1771755"/>
                  <a:pt x="1877961" y="1771755"/>
                </a:cubicBezTo>
                <a:cubicBezTo>
                  <a:pt x="1881238" y="1732426"/>
                  <a:pt x="1887793" y="1693233"/>
                  <a:pt x="1887793" y="1653768"/>
                </a:cubicBezTo>
                <a:cubicBezTo>
                  <a:pt x="1887793" y="1643404"/>
                  <a:pt x="1879815" y="1634468"/>
                  <a:pt x="1877961" y="1624271"/>
                </a:cubicBezTo>
                <a:cubicBezTo>
                  <a:pt x="1873234" y="1598274"/>
                  <a:pt x="1871406" y="1571832"/>
                  <a:pt x="1868129" y="1545613"/>
                </a:cubicBezTo>
                <a:cubicBezTo>
                  <a:pt x="1852116" y="1097244"/>
                  <a:pt x="1855462" y="1327067"/>
                  <a:pt x="1868129" y="700039"/>
                </a:cubicBezTo>
                <a:cubicBezTo>
                  <a:pt x="1870844" y="565652"/>
                  <a:pt x="1872123" y="431203"/>
                  <a:pt x="1877961" y="296916"/>
                </a:cubicBezTo>
                <a:cubicBezTo>
                  <a:pt x="1879499" y="261543"/>
                  <a:pt x="1888912" y="248755"/>
                  <a:pt x="1897626" y="218258"/>
                </a:cubicBezTo>
                <a:cubicBezTo>
                  <a:pt x="1900621" y="207776"/>
                  <a:pt x="1910357" y="161912"/>
                  <a:pt x="1917290" y="149432"/>
                </a:cubicBezTo>
                <a:cubicBezTo>
                  <a:pt x="1928767" y="128772"/>
                  <a:pt x="1934198" y="97913"/>
                  <a:pt x="1956619" y="90439"/>
                </a:cubicBezTo>
                <a:lnTo>
                  <a:pt x="2015613" y="70774"/>
                </a:lnTo>
                <a:lnTo>
                  <a:pt x="2045109" y="60942"/>
                </a:lnTo>
                <a:lnTo>
                  <a:pt x="2123767" y="70774"/>
                </a:lnTo>
                <a:close/>
              </a:path>
            </a:pathLst>
          </a:cu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779912" y="4941168"/>
            <a:ext cx="16850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smtClean="0"/>
              <a:t>Julie GIRIER-DUFOURNIER</a:t>
            </a:r>
            <a:endParaRPr lang="fr-FR" sz="900" b="1"/>
          </a:p>
        </p:txBody>
      </p:sp>
      <p:sp>
        <p:nvSpPr>
          <p:cNvPr id="8" name="ZoneTexte 7"/>
          <p:cNvSpPr txBox="1"/>
          <p:nvPr/>
        </p:nvSpPr>
        <p:spPr>
          <a:xfrm>
            <a:off x="3904946" y="4772637"/>
            <a:ext cx="1435008" cy="253916"/>
          </a:xfrm>
          <a:prstGeom prst="rect">
            <a:avLst/>
          </a:prstGeom>
          <a:noFill/>
          <a:effectLst>
            <a:innerShdw blurRad="177800">
              <a:srgbClr val="88D5FF">
                <a:alpha val="88000"/>
              </a:srgbClr>
            </a:innerShdw>
          </a:effectLst>
        </p:spPr>
        <p:txBody>
          <a:bodyPr wrap="none" rtlCol="0">
            <a:spAutoFit/>
          </a:bodyPr>
          <a:lstStyle/>
          <a:p>
            <a:r>
              <a:rPr lang="fr-FR" sz="1050" b="1" dirty="0" smtClean="0">
                <a:solidFill>
                  <a:srgbClr val="00B0F0"/>
                </a:solidFill>
              </a:rPr>
              <a:t>CHARGÉE DE COM</a:t>
            </a:r>
            <a:endParaRPr lang="fr-FR" sz="1050" b="1" dirty="0">
              <a:solidFill>
                <a:srgbClr val="00B0F0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4211960" y="4365104"/>
            <a:ext cx="792088" cy="407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93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7354209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" b="6662"/>
          <a:stretch/>
        </p:blipFill>
        <p:spPr>
          <a:xfrm>
            <a:off x="179512" y="905448"/>
            <a:ext cx="7766624" cy="504056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http://</a:t>
            </a:r>
            <a:r>
              <a:rPr lang="fr-FR" dirty="0" err="1"/>
              <a:t>www.inp-toulouse.fr</a:t>
            </a:r>
            <a:endParaRPr lang="fr-FR" dirty="0"/>
          </a:p>
        </p:txBody>
      </p:sp>
      <p:grpSp>
        <p:nvGrpSpPr>
          <p:cNvPr id="16" name="Grouper 15"/>
          <p:cNvGrpSpPr/>
          <p:nvPr/>
        </p:nvGrpSpPr>
        <p:grpSpPr>
          <a:xfrm>
            <a:off x="467544" y="905448"/>
            <a:ext cx="8424936" cy="5040560"/>
            <a:chOff x="467544" y="905448"/>
            <a:chExt cx="8424936" cy="504056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9001" y="905448"/>
              <a:ext cx="5893479" cy="5040560"/>
            </a:xfrm>
            <a:prstGeom prst="rect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  <p:sp>
          <p:nvSpPr>
            <p:cNvPr id="7" name="Rectangle à coins arrondis 6"/>
            <p:cNvSpPr/>
            <p:nvPr/>
          </p:nvSpPr>
          <p:spPr>
            <a:xfrm>
              <a:off x="467544" y="2636912"/>
              <a:ext cx="2016224" cy="504056"/>
            </a:xfrm>
            <a:prstGeom prst="roundRect">
              <a:avLst/>
            </a:prstGeom>
            <a:noFill/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 flipV="1">
              <a:off x="1975919" y="1211833"/>
              <a:ext cx="1155921" cy="1391647"/>
            </a:xfrm>
            <a:prstGeom prst="straightConnector1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842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http://</a:t>
            </a:r>
            <a:r>
              <a:rPr lang="fr-FR" dirty="0" err="1"/>
              <a:t>intraent.inp-toulouse.fr</a:t>
            </a:r>
            <a:r>
              <a:rPr lang="fr-FR" dirty="0"/>
              <a:t>/</a:t>
            </a:r>
          </a:p>
        </p:txBody>
      </p:sp>
      <p:pic>
        <p:nvPicPr>
          <p:cNvPr id="5" name="Image 4" descr="intrane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7879708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7344816" cy="720080"/>
          </a:xfrm>
        </p:spPr>
        <p:txBody>
          <a:bodyPr>
            <a:noAutofit/>
          </a:bodyPr>
          <a:lstStyle/>
          <a:p>
            <a:r>
              <a:rPr lang="fr-FR" sz="2800" dirty="0" smtClean="0"/>
              <a:t>Moodle de la Dynamique Pédagogique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520668"/>
            <a:ext cx="6624736" cy="16168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9592" y="872997"/>
            <a:ext cx="662304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dirty="0"/>
              <a:t>http://</a:t>
            </a:r>
            <a:r>
              <a:rPr lang="fr-FR" sz="2400" dirty="0" smtClean="0"/>
              <a:t>dynamique-</a:t>
            </a:r>
            <a:r>
              <a:rPr lang="fr-FR" sz="2400" dirty="0" err="1" smtClean="0"/>
              <a:t>pedagogique.inp</a:t>
            </a:r>
            <a:r>
              <a:rPr lang="fr-FR" sz="2400" dirty="0" smtClean="0"/>
              <a:t>-</a:t>
            </a:r>
            <a:r>
              <a:rPr lang="fr-FR" sz="2400" dirty="0" err="1" smtClean="0"/>
              <a:t>toulouse.fr</a:t>
            </a:r>
            <a:endParaRPr lang="fr-FR" sz="2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80" y="3388072"/>
            <a:ext cx="8343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6984776" cy="720080"/>
          </a:xfrm>
        </p:spPr>
        <p:txBody>
          <a:bodyPr>
            <a:normAutofit/>
          </a:bodyPr>
          <a:lstStyle/>
          <a:p>
            <a:r>
              <a:rPr lang="fr-FR" dirty="0" smtClean="0"/>
              <a:t>Ateliers « Outils numériques »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6336704" cy="4938464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483768" y="2708920"/>
            <a:ext cx="1080120" cy="504056"/>
          </a:xfrm>
          <a:prstGeom prst="round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236296" y="1789337"/>
            <a:ext cx="169775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/>
              <a:t>Moteur de recherche : 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 smtClean="0"/>
              <a:t>Dynamique Pédagogique INP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6845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205779"/>
            <a:ext cx="7128792" cy="7794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305"/>
            <a:ext cx="7416824" cy="519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7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76DA7-6462-4495-965D-E91F9F2D8518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39752" y="116632"/>
            <a:ext cx="4824536" cy="720080"/>
          </a:xfr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dirty="0" err="1" smtClean="0"/>
              <a:t>Scenari</a:t>
            </a:r>
            <a:r>
              <a:rPr lang="fr-FR" dirty="0" smtClean="0"/>
              <a:t> Opale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927100"/>
            <a:ext cx="9144000" cy="498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ésentation INP style clair">
  <a:themeElements>
    <a:clrScheme name="INP Toulous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63746"/>
      </a:accent1>
      <a:accent2>
        <a:srgbClr val="E5005D"/>
      </a:accent2>
      <a:accent3>
        <a:srgbClr val="05529A"/>
      </a:accent3>
      <a:accent4>
        <a:srgbClr val="F7931E"/>
      </a:accent4>
      <a:accent5>
        <a:srgbClr val="60BC56"/>
      </a:accent5>
      <a:accent6>
        <a:srgbClr val="000000"/>
      </a:accent6>
      <a:hlink>
        <a:srgbClr val="E5005D"/>
      </a:hlink>
      <a:folHlink>
        <a:srgbClr val="800080"/>
      </a:folHlink>
    </a:clrScheme>
    <a:fontScheme name="INP Toulou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Présentation INP style clair</Template>
  <TotalTime>2017</TotalTime>
  <Words>91</Words>
  <Application>Microsoft Macintosh PowerPoint</Application>
  <PresentationFormat>Présentation à l'écran (4:3)</PresentationFormat>
  <Paragraphs>39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Calibri</vt:lpstr>
      <vt:lpstr>Arial</vt:lpstr>
      <vt:lpstr>Présentation INP style clair</vt:lpstr>
      <vt:lpstr>SCENARI opale 18/04/2019 à l’ENSEEIHT</vt:lpstr>
      <vt:lpstr>Présentation PowerPoint</vt:lpstr>
      <vt:lpstr>Présentation PowerPoint</vt:lpstr>
      <vt:lpstr>http://www.inp-toulouse.fr</vt:lpstr>
      <vt:lpstr>http://intraent.inp-toulouse.fr/</vt:lpstr>
      <vt:lpstr>Moodle de la Dynamique Pédagogique</vt:lpstr>
      <vt:lpstr>Ateliers « Outils numériques »</vt:lpstr>
      <vt:lpstr>Présentation PowerPoint</vt:lpstr>
      <vt:lpstr>Scenari Opale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Tutoriel Scenari Opale</vt:lpstr>
      <vt:lpstr>Multimedia : son, vidéos…</vt:lpstr>
      <vt:lpstr>Ateliers « Outils numériques »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THUAL</dc:creator>
  <cp:lastModifiedBy>Olivier THUAL Cerfacs</cp:lastModifiedBy>
  <cp:revision>170</cp:revision>
  <cp:lastPrinted>2018-10-11T13:57:48Z</cp:lastPrinted>
  <dcterms:created xsi:type="dcterms:W3CDTF">2017-11-23T17:41:23Z</dcterms:created>
  <dcterms:modified xsi:type="dcterms:W3CDTF">2019-04-18T07:27:48Z</dcterms:modified>
</cp:coreProperties>
</file>