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296" r:id="rId4"/>
    <p:sldId id="292" r:id="rId5"/>
    <p:sldId id="297" r:id="rId6"/>
    <p:sldId id="293" r:id="rId7"/>
    <p:sldId id="298" r:id="rId8"/>
    <p:sldId id="260" r:id="rId9"/>
    <p:sldId id="288" r:id="rId10"/>
    <p:sldId id="263" r:id="rId11"/>
    <p:sldId id="262" r:id="rId12"/>
    <p:sldId id="304" r:id="rId13"/>
    <p:sldId id="265" r:id="rId14"/>
    <p:sldId id="264" r:id="rId15"/>
    <p:sldId id="283" r:id="rId16"/>
    <p:sldId id="258" r:id="rId17"/>
    <p:sldId id="279" r:id="rId18"/>
    <p:sldId id="266" r:id="rId19"/>
    <p:sldId id="280" r:id="rId20"/>
    <p:sldId id="267" r:id="rId21"/>
    <p:sldId id="284" r:id="rId22"/>
    <p:sldId id="269" r:id="rId23"/>
    <p:sldId id="282" r:id="rId24"/>
    <p:sldId id="274" r:id="rId25"/>
    <p:sldId id="275" r:id="rId26"/>
    <p:sldId id="286" r:id="rId27"/>
    <p:sldId id="277" r:id="rId28"/>
    <p:sldId id="300" r:id="rId29"/>
    <p:sldId id="301" r:id="rId30"/>
    <p:sldId id="302" r:id="rId31"/>
    <p:sldId id="303" r:id="rId32"/>
    <p:sldId id="289" r:id="rId33"/>
    <p:sldId id="299" r:id="rId34"/>
    <p:sldId id="295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8" autoAdjust="0"/>
    <p:restoredTop sz="94660"/>
  </p:normalViewPr>
  <p:slideViewPr>
    <p:cSldViewPr snapToGrid="0">
      <p:cViewPr>
        <p:scale>
          <a:sx n="50" d="100"/>
          <a:sy n="50" d="100"/>
        </p:scale>
        <p:origin x="1123" y="2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-8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024CC2-32FC-443F-9F14-8A44A3156E0E}" type="doc">
      <dgm:prSet loTypeId="urn:microsoft.com/office/officeart/2005/8/layout/process1" loCatId="process" qsTypeId="urn:microsoft.com/office/officeart/2005/8/quickstyle/simple2" qsCatId="simple" csTypeId="urn:microsoft.com/office/officeart/2005/8/colors/accent6_2" csCatId="accent6" phldr="1"/>
      <dgm:spPr/>
    </dgm:pt>
    <dgm:pt modelId="{6F6E367C-1621-4D56-804C-60C40FD7A89D}">
      <dgm:prSet phldrT="[Texte]"/>
      <dgm:spPr/>
      <dgm:t>
        <a:bodyPr/>
        <a:lstStyle/>
        <a:p>
          <a:r>
            <a:rPr lang="fr-FR" dirty="0" smtClean="0"/>
            <a:t>Confinement</a:t>
          </a:r>
          <a:endParaRPr lang="fr-FR" dirty="0"/>
        </a:p>
      </dgm:t>
    </dgm:pt>
    <dgm:pt modelId="{C0B2859C-8F7D-4658-AA48-62DA61EBE70F}" type="parTrans" cxnId="{785EBC8D-BAEB-4AC0-BDA5-6FC9ECD517E9}">
      <dgm:prSet/>
      <dgm:spPr/>
      <dgm:t>
        <a:bodyPr/>
        <a:lstStyle/>
        <a:p>
          <a:endParaRPr lang="fr-FR"/>
        </a:p>
      </dgm:t>
    </dgm:pt>
    <dgm:pt modelId="{BBD57E40-53E3-4F6F-A481-CF05BA5884B0}" type="sibTrans" cxnId="{785EBC8D-BAEB-4AC0-BDA5-6FC9ECD517E9}">
      <dgm:prSet/>
      <dgm:spPr/>
      <dgm:t>
        <a:bodyPr/>
        <a:lstStyle/>
        <a:p>
          <a:endParaRPr lang="fr-FR"/>
        </a:p>
      </dgm:t>
    </dgm:pt>
    <dgm:pt modelId="{7B04A720-D51B-4AAA-AEFA-76564EB173AA}">
      <dgm:prSet phldrT="[Texte]"/>
      <dgm:spPr/>
      <dgm:t>
        <a:bodyPr/>
        <a:lstStyle/>
        <a:p>
          <a:r>
            <a:rPr lang="fr-FR" dirty="0" smtClean="0"/>
            <a:t>Pas d’examens d’ici septembre</a:t>
          </a:r>
          <a:endParaRPr lang="fr-FR" dirty="0"/>
        </a:p>
      </dgm:t>
    </dgm:pt>
    <dgm:pt modelId="{C2F7F179-5B17-48CD-9724-7E68CB23AB71}" type="parTrans" cxnId="{C0E431AE-7C66-4DD3-9E80-052FA930E48A}">
      <dgm:prSet/>
      <dgm:spPr/>
      <dgm:t>
        <a:bodyPr/>
        <a:lstStyle/>
        <a:p>
          <a:endParaRPr lang="fr-FR"/>
        </a:p>
      </dgm:t>
    </dgm:pt>
    <dgm:pt modelId="{1932FE32-2B53-4738-8453-F71A83BA6AC9}" type="sibTrans" cxnId="{C0E431AE-7C66-4DD3-9E80-052FA930E48A}">
      <dgm:prSet/>
      <dgm:spPr/>
      <dgm:t>
        <a:bodyPr/>
        <a:lstStyle/>
        <a:p>
          <a:endParaRPr lang="fr-FR"/>
        </a:p>
      </dgm:t>
    </dgm:pt>
    <dgm:pt modelId="{B2062568-E390-4C28-9E34-16D415A4E1B5}">
      <dgm:prSet phldrT="[Texte]"/>
      <dgm:spPr/>
      <dgm:t>
        <a:bodyPr/>
        <a:lstStyle/>
        <a:p>
          <a:r>
            <a:rPr lang="fr-FR" dirty="0" smtClean="0"/>
            <a:t>Trouver des modalités alternatives d’évaluation</a:t>
          </a:r>
          <a:endParaRPr lang="fr-FR" dirty="0"/>
        </a:p>
      </dgm:t>
    </dgm:pt>
    <dgm:pt modelId="{6A3032F3-E0D9-45C3-91DD-26048586EAD9}" type="parTrans" cxnId="{EC2D184A-1D55-482E-86E2-4E9FCF197C9F}">
      <dgm:prSet/>
      <dgm:spPr/>
      <dgm:t>
        <a:bodyPr/>
        <a:lstStyle/>
        <a:p>
          <a:endParaRPr lang="fr-FR"/>
        </a:p>
      </dgm:t>
    </dgm:pt>
    <dgm:pt modelId="{AF6076F6-4BAC-47A2-9755-31F5BB811ABF}" type="sibTrans" cxnId="{EC2D184A-1D55-482E-86E2-4E9FCF197C9F}">
      <dgm:prSet/>
      <dgm:spPr/>
      <dgm:t>
        <a:bodyPr/>
        <a:lstStyle/>
        <a:p>
          <a:endParaRPr lang="fr-FR"/>
        </a:p>
      </dgm:t>
    </dgm:pt>
    <dgm:pt modelId="{A374714F-A620-436D-8ABF-1389D5190A9C}" type="pres">
      <dgm:prSet presAssocID="{39024CC2-32FC-443F-9F14-8A44A3156E0E}" presName="Name0" presStyleCnt="0">
        <dgm:presLayoutVars>
          <dgm:dir/>
          <dgm:resizeHandles val="exact"/>
        </dgm:presLayoutVars>
      </dgm:prSet>
      <dgm:spPr/>
    </dgm:pt>
    <dgm:pt modelId="{17C48438-A6E6-4051-B1C5-7B3A3A553866}" type="pres">
      <dgm:prSet presAssocID="{6F6E367C-1621-4D56-804C-60C40FD7A89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18A7A1-022A-4937-9538-3E516EAD1516}" type="pres">
      <dgm:prSet presAssocID="{BBD57E40-53E3-4F6F-A481-CF05BA5884B0}" presName="sibTrans" presStyleLbl="sibTrans2D1" presStyleIdx="0" presStyleCnt="2"/>
      <dgm:spPr/>
      <dgm:t>
        <a:bodyPr/>
        <a:lstStyle/>
        <a:p>
          <a:endParaRPr lang="fr-FR"/>
        </a:p>
      </dgm:t>
    </dgm:pt>
    <dgm:pt modelId="{C255E31B-3BC3-4F2E-BEF0-D4016238C34F}" type="pres">
      <dgm:prSet presAssocID="{BBD57E40-53E3-4F6F-A481-CF05BA5884B0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EB43E83A-A898-48D5-9D88-A9351B17291A}" type="pres">
      <dgm:prSet presAssocID="{7B04A720-D51B-4AAA-AEFA-76564EB173AA}" presName="node" presStyleLbl="node1" presStyleIdx="1" presStyleCnt="3" custScaleX="81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8D954B-DD93-4007-A371-C77F1449D7CC}" type="pres">
      <dgm:prSet presAssocID="{1932FE32-2B53-4738-8453-F71A83BA6AC9}" presName="sibTrans" presStyleLbl="sibTrans2D1" presStyleIdx="1" presStyleCnt="2"/>
      <dgm:spPr/>
      <dgm:t>
        <a:bodyPr/>
        <a:lstStyle/>
        <a:p>
          <a:endParaRPr lang="fr-FR"/>
        </a:p>
      </dgm:t>
    </dgm:pt>
    <dgm:pt modelId="{FB80F409-E30C-49BA-A77E-A02A601912FF}" type="pres">
      <dgm:prSet presAssocID="{1932FE32-2B53-4738-8453-F71A83BA6AC9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364EB02A-3C82-473B-9B60-0CDC972F2EE4}" type="pres">
      <dgm:prSet presAssocID="{B2062568-E390-4C28-9E34-16D415A4E1B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EFE9B83-F672-4FC2-BCD1-EA012665E896}" type="presOf" srcId="{39024CC2-32FC-443F-9F14-8A44A3156E0E}" destId="{A374714F-A620-436D-8ABF-1389D5190A9C}" srcOrd="0" destOrd="0" presId="urn:microsoft.com/office/officeart/2005/8/layout/process1"/>
    <dgm:cxn modelId="{8F534864-EB0B-4D2B-9CDA-D5F52F26DA12}" type="presOf" srcId="{1932FE32-2B53-4738-8453-F71A83BA6AC9}" destId="{548D954B-DD93-4007-A371-C77F1449D7CC}" srcOrd="0" destOrd="0" presId="urn:microsoft.com/office/officeart/2005/8/layout/process1"/>
    <dgm:cxn modelId="{A958288D-79EF-4366-84DF-4FF63BF03A18}" type="presOf" srcId="{B2062568-E390-4C28-9E34-16D415A4E1B5}" destId="{364EB02A-3C82-473B-9B60-0CDC972F2EE4}" srcOrd="0" destOrd="0" presId="urn:microsoft.com/office/officeart/2005/8/layout/process1"/>
    <dgm:cxn modelId="{C0E431AE-7C66-4DD3-9E80-052FA930E48A}" srcId="{39024CC2-32FC-443F-9F14-8A44A3156E0E}" destId="{7B04A720-D51B-4AAA-AEFA-76564EB173AA}" srcOrd="1" destOrd="0" parTransId="{C2F7F179-5B17-48CD-9724-7E68CB23AB71}" sibTransId="{1932FE32-2B53-4738-8453-F71A83BA6AC9}"/>
    <dgm:cxn modelId="{D1812021-2EA3-4415-BDB3-46AF0E822AE3}" type="presOf" srcId="{6F6E367C-1621-4D56-804C-60C40FD7A89D}" destId="{17C48438-A6E6-4051-B1C5-7B3A3A553866}" srcOrd="0" destOrd="0" presId="urn:microsoft.com/office/officeart/2005/8/layout/process1"/>
    <dgm:cxn modelId="{EFE0A57C-16A7-410F-8D84-550F0E4BF22E}" type="presOf" srcId="{7B04A720-D51B-4AAA-AEFA-76564EB173AA}" destId="{EB43E83A-A898-48D5-9D88-A9351B17291A}" srcOrd="0" destOrd="0" presId="urn:microsoft.com/office/officeart/2005/8/layout/process1"/>
    <dgm:cxn modelId="{5F12F12C-2F54-4D82-A5D7-77998C64DD31}" type="presOf" srcId="{BBD57E40-53E3-4F6F-A481-CF05BA5884B0}" destId="{E518A7A1-022A-4937-9538-3E516EAD1516}" srcOrd="0" destOrd="0" presId="urn:microsoft.com/office/officeart/2005/8/layout/process1"/>
    <dgm:cxn modelId="{7B476AAE-2526-493A-8512-F33D8B2A084B}" type="presOf" srcId="{BBD57E40-53E3-4F6F-A481-CF05BA5884B0}" destId="{C255E31B-3BC3-4F2E-BEF0-D4016238C34F}" srcOrd="1" destOrd="0" presId="urn:microsoft.com/office/officeart/2005/8/layout/process1"/>
    <dgm:cxn modelId="{7C602D30-A220-4E5C-BD61-259ECFA06180}" type="presOf" srcId="{1932FE32-2B53-4738-8453-F71A83BA6AC9}" destId="{FB80F409-E30C-49BA-A77E-A02A601912FF}" srcOrd="1" destOrd="0" presId="urn:microsoft.com/office/officeart/2005/8/layout/process1"/>
    <dgm:cxn modelId="{EC2D184A-1D55-482E-86E2-4E9FCF197C9F}" srcId="{39024CC2-32FC-443F-9F14-8A44A3156E0E}" destId="{B2062568-E390-4C28-9E34-16D415A4E1B5}" srcOrd="2" destOrd="0" parTransId="{6A3032F3-E0D9-45C3-91DD-26048586EAD9}" sibTransId="{AF6076F6-4BAC-47A2-9755-31F5BB811ABF}"/>
    <dgm:cxn modelId="{785EBC8D-BAEB-4AC0-BDA5-6FC9ECD517E9}" srcId="{39024CC2-32FC-443F-9F14-8A44A3156E0E}" destId="{6F6E367C-1621-4D56-804C-60C40FD7A89D}" srcOrd="0" destOrd="0" parTransId="{C0B2859C-8F7D-4658-AA48-62DA61EBE70F}" sibTransId="{BBD57E40-53E3-4F6F-A481-CF05BA5884B0}"/>
    <dgm:cxn modelId="{B6ED3CA7-A34B-49B2-8DB2-F915E218BDAC}" type="presParOf" srcId="{A374714F-A620-436D-8ABF-1389D5190A9C}" destId="{17C48438-A6E6-4051-B1C5-7B3A3A553866}" srcOrd="0" destOrd="0" presId="urn:microsoft.com/office/officeart/2005/8/layout/process1"/>
    <dgm:cxn modelId="{A258B116-8564-4A16-8C79-0BB1CBC75366}" type="presParOf" srcId="{A374714F-A620-436D-8ABF-1389D5190A9C}" destId="{E518A7A1-022A-4937-9538-3E516EAD1516}" srcOrd="1" destOrd="0" presId="urn:microsoft.com/office/officeart/2005/8/layout/process1"/>
    <dgm:cxn modelId="{8E715CC7-30F6-4BD1-86F2-999E6674D89E}" type="presParOf" srcId="{E518A7A1-022A-4937-9538-3E516EAD1516}" destId="{C255E31B-3BC3-4F2E-BEF0-D4016238C34F}" srcOrd="0" destOrd="0" presId="urn:microsoft.com/office/officeart/2005/8/layout/process1"/>
    <dgm:cxn modelId="{9997C32D-EF47-4A06-9E20-EDAB2334AA76}" type="presParOf" srcId="{A374714F-A620-436D-8ABF-1389D5190A9C}" destId="{EB43E83A-A898-48D5-9D88-A9351B17291A}" srcOrd="2" destOrd="0" presId="urn:microsoft.com/office/officeart/2005/8/layout/process1"/>
    <dgm:cxn modelId="{5C9E44E8-63A1-4490-86D5-CE8461DBD305}" type="presParOf" srcId="{A374714F-A620-436D-8ABF-1389D5190A9C}" destId="{548D954B-DD93-4007-A371-C77F1449D7CC}" srcOrd="3" destOrd="0" presId="urn:microsoft.com/office/officeart/2005/8/layout/process1"/>
    <dgm:cxn modelId="{7BE31851-C63D-42BC-BD16-27F1FF83A0AD}" type="presParOf" srcId="{548D954B-DD93-4007-A371-C77F1449D7CC}" destId="{FB80F409-E30C-49BA-A77E-A02A601912FF}" srcOrd="0" destOrd="0" presId="urn:microsoft.com/office/officeart/2005/8/layout/process1"/>
    <dgm:cxn modelId="{B567209C-9395-49A4-A6E7-5EDBD714E5E9}" type="presParOf" srcId="{A374714F-A620-436D-8ABF-1389D5190A9C}" destId="{364EB02A-3C82-473B-9B60-0CDC972F2EE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3202238-53E9-437F-80F1-75DA598F36E1}" type="doc">
      <dgm:prSet loTypeId="urn:microsoft.com/office/officeart/2005/8/layout/vList5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DB8F210A-1E1D-4812-B62E-BAFDFFB6EA6D}">
      <dgm:prSet phldrT="[Texte]"/>
      <dgm:spPr/>
      <dgm:t>
        <a:bodyPr/>
        <a:lstStyle/>
        <a:p>
          <a:r>
            <a:rPr lang="fr-FR" dirty="0" smtClean="0"/>
            <a:t>Règlement</a:t>
          </a:r>
          <a:endParaRPr lang="fr-FR" dirty="0"/>
        </a:p>
      </dgm:t>
    </dgm:pt>
    <dgm:pt modelId="{77E89158-D830-4F1D-B5A6-7E53123F9873}" type="parTrans" cxnId="{EA94FA66-E28C-494D-A6B9-86C64F2BBB09}">
      <dgm:prSet/>
      <dgm:spPr/>
      <dgm:t>
        <a:bodyPr/>
        <a:lstStyle/>
        <a:p>
          <a:endParaRPr lang="fr-FR"/>
        </a:p>
      </dgm:t>
    </dgm:pt>
    <dgm:pt modelId="{BDFDA570-EF33-4A3E-8FEB-27942A973D20}" type="sibTrans" cxnId="{EA94FA66-E28C-494D-A6B9-86C64F2BBB09}">
      <dgm:prSet/>
      <dgm:spPr/>
      <dgm:t>
        <a:bodyPr/>
        <a:lstStyle/>
        <a:p>
          <a:endParaRPr lang="fr-FR"/>
        </a:p>
      </dgm:t>
    </dgm:pt>
    <dgm:pt modelId="{40B0D037-DF9C-4F71-8F08-BCE7AF753D00}">
      <dgm:prSet phldrT="[Texte]"/>
      <dgm:spPr/>
      <dgm:t>
        <a:bodyPr/>
        <a:lstStyle/>
        <a:p>
          <a:r>
            <a:rPr lang="fr-FR" dirty="0" smtClean="0"/>
            <a:t>Inscription de la nouvelle modalité d’évaluation au PCA</a:t>
          </a:r>
          <a:endParaRPr lang="fr-FR" dirty="0"/>
        </a:p>
      </dgm:t>
    </dgm:pt>
    <dgm:pt modelId="{6F068032-6B4E-43BB-963F-092C4C95D38F}" type="parTrans" cxnId="{D59047B1-1E44-4B90-9793-7E2691B7D1A8}">
      <dgm:prSet/>
      <dgm:spPr/>
      <dgm:t>
        <a:bodyPr/>
        <a:lstStyle/>
        <a:p>
          <a:endParaRPr lang="fr-FR"/>
        </a:p>
      </dgm:t>
    </dgm:pt>
    <dgm:pt modelId="{1F47100F-0D0F-4D91-A57A-328B737AF36C}" type="sibTrans" cxnId="{D59047B1-1E44-4B90-9793-7E2691B7D1A8}">
      <dgm:prSet/>
      <dgm:spPr/>
      <dgm:t>
        <a:bodyPr/>
        <a:lstStyle/>
        <a:p>
          <a:endParaRPr lang="fr-FR"/>
        </a:p>
      </dgm:t>
    </dgm:pt>
    <dgm:pt modelId="{999A4B21-9525-452A-8B57-57BE8AB1671B}">
      <dgm:prSet phldrT="[Texte]"/>
      <dgm:spPr/>
      <dgm:t>
        <a:bodyPr/>
        <a:lstStyle/>
        <a:p>
          <a:r>
            <a:rPr lang="fr-FR" dirty="0" smtClean="0"/>
            <a:t>Aval du responsable RGPD pour utilisation d’outils de télésurveillance</a:t>
          </a:r>
          <a:endParaRPr lang="fr-FR" dirty="0"/>
        </a:p>
      </dgm:t>
    </dgm:pt>
    <dgm:pt modelId="{0739037F-F8D3-4241-B0DA-CD7977212076}" type="parTrans" cxnId="{CDD3722B-3EFB-4784-8D38-B33BA3F56A8A}">
      <dgm:prSet/>
      <dgm:spPr/>
      <dgm:t>
        <a:bodyPr/>
        <a:lstStyle/>
        <a:p>
          <a:endParaRPr lang="fr-FR"/>
        </a:p>
      </dgm:t>
    </dgm:pt>
    <dgm:pt modelId="{10226BA7-F570-41BD-8F65-5CBCEAFB0350}" type="sibTrans" cxnId="{CDD3722B-3EFB-4784-8D38-B33BA3F56A8A}">
      <dgm:prSet/>
      <dgm:spPr/>
      <dgm:t>
        <a:bodyPr/>
        <a:lstStyle/>
        <a:p>
          <a:endParaRPr lang="fr-FR"/>
        </a:p>
      </dgm:t>
    </dgm:pt>
    <dgm:pt modelId="{075195ED-586F-4D25-A51D-C409D44AEB7E}">
      <dgm:prSet phldrT="[Texte]"/>
      <dgm:spPr/>
      <dgm:t>
        <a:bodyPr/>
        <a:lstStyle/>
        <a:p>
          <a:r>
            <a:rPr lang="fr-FR" dirty="0" smtClean="0"/>
            <a:t>Bonnes pratiques</a:t>
          </a:r>
        </a:p>
      </dgm:t>
    </dgm:pt>
    <dgm:pt modelId="{640E59C2-4F6C-4059-9B3A-EDE4478423D7}" type="parTrans" cxnId="{5A1E8C28-B128-406A-AE13-150FA2FBC9F5}">
      <dgm:prSet/>
      <dgm:spPr/>
      <dgm:t>
        <a:bodyPr/>
        <a:lstStyle/>
        <a:p>
          <a:endParaRPr lang="fr-FR"/>
        </a:p>
      </dgm:t>
    </dgm:pt>
    <dgm:pt modelId="{0D01A4A2-FFBE-44E2-80F3-634EB814F61B}" type="sibTrans" cxnId="{5A1E8C28-B128-406A-AE13-150FA2FBC9F5}">
      <dgm:prSet/>
      <dgm:spPr/>
      <dgm:t>
        <a:bodyPr/>
        <a:lstStyle/>
        <a:p>
          <a:endParaRPr lang="fr-FR"/>
        </a:p>
      </dgm:t>
    </dgm:pt>
    <dgm:pt modelId="{027DB738-4267-4B87-89AE-E77F66BB3092}">
      <dgm:prSet phldrT="[Texte]"/>
      <dgm:spPr/>
      <dgm:t>
        <a:bodyPr/>
        <a:lstStyle/>
        <a:p>
          <a:r>
            <a:rPr lang="fr-FR" dirty="0" smtClean="0"/>
            <a:t>Organiser examen blanc</a:t>
          </a:r>
          <a:endParaRPr lang="fr-FR" dirty="0"/>
        </a:p>
      </dgm:t>
    </dgm:pt>
    <dgm:pt modelId="{000C17D7-C290-46C7-A9C5-5279F2BC6EAF}" type="parTrans" cxnId="{74E53EA4-1C7A-4179-9FEA-26599773D6E7}">
      <dgm:prSet/>
      <dgm:spPr/>
      <dgm:t>
        <a:bodyPr/>
        <a:lstStyle/>
        <a:p>
          <a:endParaRPr lang="fr-FR"/>
        </a:p>
      </dgm:t>
    </dgm:pt>
    <dgm:pt modelId="{910F041B-A9C0-4B66-A36F-7B32FFB28CC7}" type="sibTrans" cxnId="{74E53EA4-1C7A-4179-9FEA-26599773D6E7}">
      <dgm:prSet/>
      <dgm:spPr/>
      <dgm:t>
        <a:bodyPr/>
        <a:lstStyle/>
        <a:p>
          <a:endParaRPr lang="fr-FR"/>
        </a:p>
      </dgm:t>
    </dgm:pt>
    <dgm:pt modelId="{BB07AAD9-20EF-4699-962F-FA663DB677B8}">
      <dgm:prSet phldrT="[Texte]"/>
      <dgm:spPr/>
      <dgm:t>
        <a:bodyPr/>
        <a:lstStyle/>
        <a:p>
          <a:r>
            <a:rPr lang="fr-FR" dirty="0" smtClean="0"/>
            <a:t>Coût de la sûreté</a:t>
          </a:r>
          <a:endParaRPr lang="fr-FR" dirty="0"/>
        </a:p>
      </dgm:t>
    </dgm:pt>
    <dgm:pt modelId="{EC4E0DED-F9C5-4B60-9971-BE94BDE6EBA2}" type="parTrans" cxnId="{0588C9C1-B782-4D57-9270-82165FF4A276}">
      <dgm:prSet/>
      <dgm:spPr/>
      <dgm:t>
        <a:bodyPr/>
        <a:lstStyle/>
        <a:p>
          <a:endParaRPr lang="fr-FR"/>
        </a:p>
      </dgm:t>
    </dgm:pt>
    <dgm:pt modelId="{8CB316E5-D519-44CA-8480-C5089FE5C61C}" type="sibTrans" cxnId="{0588C9C1-B782-4D57-9270-82165FF4A276}">
      <dgm:prSet/>
      <dgm:spPr/>
      <dgm:t>
        <a:bodyPr/>
        <a:lstStyle/>
        <a:p>
          <a:endParaRPr lang="fr-FR"/>
        </a:p>
      </dgm:t>
    </dgm:pt>
    <dgm:pt modelId="{BE4A4627-C988-4E76-9BE6-7E426AA78921}">
      <dgm:prSet phldrT="[Texte]"/>
      <dgm:spPr/>
      <dgm:t>
        <a:bodyPr/>
        <a:lstStyle/>
        <a:p>
          <a:r>
            <a:rPr lang="fr-FR" dirty="0" smtClean="0"/>
            <a:t>Prévenir les étudiants au moins 15 jours avant l’épreuve</a:t>
          </a:r>
          <a:endParaRPr lang="fr-FR" dirty="0"/>
        </a:p>
      </dgm:t>
    </dgm:pt>
    <dgm:pt modelId="{2230766E-EF6D-4DB3-BAED-D567EDB0DA83}" type="parTrans" cxnId="{081EADCD-C784-44E2-8F8A-9F47F27DE743}">
      <dgm:prSet/>
      <dgm:spPr/>
      <dgm:t>
        <a:bodyPr/>
        <a:lstStyle/>
        <a:p>
          <a:endParaRPr lang="fr-FR"/>
        </a:p>
      </dgm:t>
    </dgm:pt>
    <dgm:pt modelId="{31485653-D9C3-48AC-80B9-5B536C92082C}" type="sibTrans" cxnId="{081EADCD-C784-44E2-8F8A-9F47F27DE743}">
      <dgm:prSet/>
      <dgm:spPr/>
      <dgm:t>
        <a:bodyPr/>
        <a:lstStyle/>
        <a:p>
          <a:endParaRPr lang="fr-FR"/>
        </a:p>
      </dgm:t>
    </dgm:pt>
    <dgm:pt modelId="{AA984A4C-0406-4FBA-9861-577631BC665E}">
      <dgm:prSet phldrT="[Texte]"/>
      <dgm:spPr/>
      <dgm:t>
        <a:bodyPr/>
        <a:lstStyle/>
        <a:p>
          <a:r>
            <a:rPr lang="fr-FR" dirty="0" smtClean="0"/>
            <a:t>Coût financier si télésurveillance (achat service, étudiant : PC + smartphone)</a:t>
          </a:r>
          <a:endParaRPr lang="fr-FR" dirty="0"/>
        </a:p>
      </dgm:t>
    </dgm:pt>
    <dgm:pt modelId="{316FABC5-1449-46AC-AA23-834429A02644}" type="parTrans" cxnId="{C195E8F4-5977-4E85-84C9-A154B3F32920}">
      <dgm:prSet/>
      <dgm:spPr/>
      <dgm:t>
        <a:bodyPr/>
        <a:lstStyle/>
        <a:p>
          <a:endParaRPr lang="fr-FR"/>
        </a:p>
      </dgm:t>
    </dgm:pt>
    <dgm:pt modelId="{1A6004A9-B8FD-4488-8C3C-CA796A2DE77B}" type="sibTrans" cxnId="{C195E8F4-5977-4E85-84C9-A154B3F32920}">
      <dgm:prSet/>
      <dgm:spPr/>
      <dgm:t>
        <a:bodyPr/>
        <a:lstStyle/>
        <a:p>
          <a:endParaRPr lang="fr-FR"/>
        </a:p>
      </dgm:t>
    </dgm:pt>
    <dgm:pt modelId="{50171B3F-AB12-4C59-A403-E60F8F80DCE6}" type="pres">
      <dgm:prSet presAssocID="{D3202238-53E9-437F-80F1-75DA598F36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46F8F0F-51B7-411B-8127-4FF0B0D4BA4B}" type="pres">
      <dgm:prSet presAssocID="{DB8F210A-1E1D-4812-B62E-BAFDFFB6EA6D}" presName="linNode" presStyleCnt="0"/>
      <dgm:spPr/>
      <dgm:t>
        <a:bodyPr/>
        <a:lstStyle/>
        <a:p>
          <a:endParaRPr lang="fr-FR"/>
        </a:p>
      </dgm:t>
    </dgm:pt>
    <dgm:pt modelId="{817383F5-C645-4A02-B09D-3616904A2E74}" type="pres">
      <dgm:prSet presAssocID="{DB8F210A-1E1D-4812-B62E-BAFDFFB6EA6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F5D9CD-87A6-4085-AB9C-2BCF86EC6561}" type="pres">
      <dgm:prSet presAssocID="{DB8F210A-1E1D-4812-B62E-BAFDFFB6EA6D}" presName="descendantText" presStyleLbl="alignAccFollowNode1" presStyleIdx="0" presStyleCnt="3" custScaleX="1643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DBE7E8-2106-48F6-BA5E-5376171D4828}" type="pres">
      <dgm:prSet presAssocID="{BDFDA570-EF33-4A3E-8FEB-27942A973D20}" presName="sp" presStyleCnt="0"/>
      <dgm:spPr/>
      <dgm:t>
        <a:bodyPr/>
        <a:lstStyle/>
        <a:p>
          <a:endParaRPr lang="fr-FR"/>
        </a:p>
      </dgm:t>
    </dgm:pt>
    <dgm:pt modelId="{09625CE2-D520-4D65-92CF-3CEFDB47C2D9}" type="pres">
      <dgm:prSet presAssocID="{075195ED-586F-4D25-A51D-C409D44AEB7E}" presName="linNode" presStyleCnt="0"/>
      <dgm:spPr/>
      <dgm:t>
        <a:bodyPr/>
        <a:lstStyle/>
        <a:p>
          <a:endParaRPr lang="fr-FR"/>
        </a:p>
      </dgm:t>
    </dgm:pt>
    <dgm:pt modelId="{DAD3B5AB-B674-4F6A-96E8-FD1494955D44}" type="pres">
      <dgm:prSet presAssocID="{075195ED-586F-4D25-A51D-C409D44AEB7E}" presName="parentText" presStyleLbl="node1" presStyleIdx="1" presStyleCnt="3" custScaleY="5484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5F6804-26F0-41AD-A48E-0F7F86CF79C4}" type="pres">
      <dgm:prSet presAssocID="{075195ED-586F-4D25-A51D-C409D44AEB7E}" presName="descendantText" presStyleLbl="alignAccFollowNode1" presStyleIdx="1" presStyleCnt="3" custScaleX="164392" custScaleY="548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41E757-6FA8-42AF-82A5-04B5474F0895}" type="pres">
      <dgm:prSet presAssocID="{0D01A4A2-FFBE-44E2-80F3-634EB814F61B}" presName="sp" presStyleCnt="0"/>
      <dgm:spPr/>
      <dgm:t>
        <a:bodyPr/>
        <a:lstStyle/>
        <a:p>
          <a:endParaRPr lang="fr-FR"/>
        </a:p>
      </dgm:t>
    </dgm:pt>
    <dgm:pt modelId="{B92A320B-4222-4C78-B079-B28470E9CA26}" type="pres">
      <dgm:prSet presAssocID="{BB07AAD9-20EF-4699-962F-FA663DB677B8}" presName="linNode" presStyleCnt="0"/>
      <dgm:spPr/>
      <dgm:t>
        <a:bodyPr/>
        <a:lstStyle/>
        <a:p>
          <a:endParaRPr lang="fr-FR"/>
        </a:p>
      </dgm:t>
    </dgm:pt>
    <dgm:pt modelId="{14607C48-4581-4891-BD7A-3237DD761C2D}" type="pres">
      <dgm:prSet presAssocID="{BB07AAD9-20EF-4699-962F-FA663DB677B8}" presName="parentText" presStyleLbl="node1" presStyleIdx="2" presStyleCnt="3" custScaleY="770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41DFE6-DB0E-4521-9B98-7A504977BE5B}" type="pres">
      <dgm:prSet presAssocID="{BB07AAD9-20EF-4699-962F-FA663DB677B8}" presName="descendantText" presStyleLbl="alignAccFollowNode1" presStyleIdx="2" presStyleCnt="3" custScaleX="164392" custScaleY="770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81EADCD-C784-44E2-8F8A-9F47F27DE743}" srcId="{DB8F210A-1E1D-4812-B62E-BAFDFFB6EA6D}" destId="{BE4A4627-C988-4E76-9BE6-7E426AA78921}" srcOrd="2" destOrd="0" parTransId="{2230766E-EF6D-4DB3-BAED-D567EDB0DA83}" sibTransId="{31485653-D9C3-48AC-80B9-5B536C92082C}"/>
    <dgm:cxn modelId="{CDD3722B-3EFB-4784-8D38-B33BA3F56A8A}" srcId="{DB8F210A-1E1D-4812-B62E-BAFDFFB6EA6D}" destId="{999A4B21-9525-452A-8B57-57BE8AB1671B}" srcOrd="1" destOrd="0" parTransId="{0739037F-F8D3-4241-B0DA-CD7977212076}" sibTransId="{10226BA7-F570-41BD-8F65-5CBCEAFB0350}"/>
    <dgm:cxn modelId="{FB06C91E-FA32-4C98-B415-9006DB9CE81C}" type="presOf" srcId="{40B0D037-DF9C-4F71-8F08-BCE7AF753D00}" destId="{00F5D9CD-87A6-4085-AB9C-2BCF86EC6561}" srcOrd="0" destOrd="0" presId="urn:microsoft.com/office/officeart/2005/8/layout/vList5"/>
    <dgm:cxn modelId="{E5FA07D4-EABD-4DF8-B7E2-D49D8AC02BA8}" type="presOf" srcId="{D3202238-53E9-437F-80F1-75DA598F36E1}" destId="{50171B3F-AB12-4C59-A403-E60F8F80DCE6}" srcOrd="0" destOrd="0" presId="urn:microsoft.com/office/officeart/2005/8/layout/vList5"/>
    <dgm:cxn modelId="{18C20A88-296E-48FB-B55C-3E440B0E0741}" type="presOf" srcId="{DB8F210A-1E1D-4812-B62E-BAFDFFB6EA6D}" destId="{817383F5-C645-4A02-B09D-3616904A2E74}" srcOrd="0" destOrd="0" presId="urn:microsoft.com/office/officeart/2005/8/layout/vList5"/>
    <dgm:cxn modelId="{1AE62B27-6F2C-493F-8499-7216AFA2557E}" type="presOf" srcId="{AA984A4C-0406-4FBA-9861-577631BC665E}" destId="{2341DFE6-DB0E-4521-9B98-7A504977BE5B}" srcOrd="0" destOrd="0" presId="urn:microsoft.com/office/officeart/2005/8/layout/vList5"/>
    <dgm:cxn modelId="{5A1E8C28-B128-406A-AE13-150FA2FBC9F5}" srcId="{D3202238-53E9-437F-80F1-75DA598F36E1}" destId="{075195ED-586F-4D25-A51D-C409D44AEB7E}" srcOrd="1" destOrd="0" parTransId="{640E59C2-4F6C-4059-9B3A-EDE4478423D7}" sibTransId="{0D01A4A2-FFBE-44E2-80F3-634EB814F61B}"/>
    <dgm:cxn modelId="{D59047B1-1E44-4B90-9793-7E2691B7D1A8}" srcId="{DB8F210A-1E1D-4812-B62E-BAFDFFB6EA6D}" destId="{40B0D037-DF9C-4F71-8F08-BCE7AF753D00}" srcOrd="0" destOrd="0" parTransId="{6F068032-6B4E-43BB-963F-092C4C95D38F}" sibTransId="{1F47100F-0D0F-4D91-A57A-328B737AF36C}"/>
    <dgm:cxn modelId="{BBA7200E-1A8E-4904-B6CA-6B7593B7B95F}" type="presOf" srcId="{027DB738-4267-4B87-89AE-E77F66BB3092}" destId="{585F6804-26F0-41AD-A48E-0F7F86CF79C4}" srcOrd="0" destOrd="0" presId="urn:microsoft.com/office/officeart/2005/8/layout/vList5"/>
    <dgm:cxn modelId="{FC7A873D-C232-4AE6-9C9E-2CF6EAEDF780}" type="presOf" srcId="{BB07AAD9-20EF-4699-962F-FA663DB677B8}" destId="{14607C48-4581-4891-BD7A-3237DD761C2D}" srcOrd="0" destOrd="0" presId="urn:microsoft.com/office/officeart/2005/8/layout/vList5"/>
    <dgm:cxn modelId="{74E53EA4-1C7A-4179-9FEA-26599773D6E7}" srcId="{075195ED-586F-4D25-A51D-C409D44AEB7E}" destId="{027DB738-4267-4B87-89AE-E77F66BB3092}" srcOrd="0" destOrd="0" parTransId="{000C17D7-C290-46C7-A9C5-5279F2BC6EAF}" sibTransId="{910F041B-A9C0-4B66-A36F-7B32FFB28CC7}"/>
    <dgm:cxn modelId="{33119977-3366-49A4-B0A0-56ADFD680722}" type="presOf" srcId="{999A4B21-9525-452A-8B57-57BE8AB1671B}" destId="{00F5D9CD-87A6-4085-AB9C-2BCF86EC6561}" srcOrd="0" destOrd="1" presId="urn:microsoft.com/office/officeart/2005/8/layout/vList5"/>
    <dgm:cxn modelId="{C195E8F4-5977-4E85-84C9-A154B3F32920}" srcId="{BB07AAD9-20EF-4699-962F-FA663DB677B8}" destId="{AA984A4C-0406-4FBA-9861-577631BC665E}" srcOrd="0" destOrd="0" parTransId="{316FABC5-1449-46AC-AA23-834429A02644}" sibTransId="{1A6004A9-B8FD-4488-8C3C-CA796A2DE77B}"/>
    <dgm:cxn modelId="{0588C9C1-B782-4D57-9270-82165FF4A276}" srcId="{D3202238-53E9-437F-80F1-75DA598F36E1}" destId="{BB07AAD9-20EF-4699-962F-FA663DB677B8}" srcOrd="2" destOrd="0" parTransId="{EC4E0DED-F9C5-4B60-9971-BE94BDE6EBA2}" sibTransId="{8CB316E5-D519-44CA-8480-C5089FE5C61C}"/>
    <dgm:cxn modelId="{143EF83B-A544-4111-9029-3355D1DD3807}" type="presOf" srcId="{BE4A4627-C988-4E76-9BE6-7E426AA78921}" destId="{00F5D9CD-87A6-4085-AB9C-2BCF86EC6561}" srcOrd="0" destOrd="2" presId="urn:microsoft.com/office/officeart/2005/8/layout/vList5"/>
    <dgm:cxn modelId="{218564E6-589A-48D8-B5A9-65738C258D35}" type="presOf" srcId="{075195ED-586F-4D25-A51D-C409D44AEB7E}" destId="{DAD3B5AB-B674-4F6A-96E8-FD1494955D44}" srcOrd="0" destOrd="0" presId="urn:microsoft.com/office/officeart/2005/8/layout/vList5"/>
    <dgm:cxn modelId="{EA94FA66-E28C-494D-A6B9-86C64F2BBB09}" srcId="{D3202238-53E9-437F-80F1-75DA598F36E1}" destId="{DB8F210A-1E1D-4812-B62E-BAFDFFB6EA6D}" srcOrd="0" destOrd="0" parTransId="{77E89158-D830-4F1D-B5A6-7E53123F9873}" sibTransId="{BDFDA570-EF33-4A3E-8FEB-27942A973D20}"/>
    <dgm:cxn modelId="{90CF29F9-2C2C-483D-B744-38C0359E2747}" type="presParOf" srcId="{50171B3F-AB12-4C59-A403-E60F8F80DCE6}" destId="{046F8F0F-51B7-411B-8127-4FF0B0D4BA4B}" srcOrd="0" destOrd="0" presId="urn:microsoft.com/office/officeart/2005/8/layout/vList5"/>
    <dgm:cxn modelId="{BD9EFF6C-CD3B-483B-A1E7-B0E93F290DE9}" type="presParOf" srcId="{046F8F0F-51B7-411B-8127-4FF0B0D4BA4B}" destId="{817383F5-C645-4A02-B09D-3616904A2E74}" srcOrd="0" destOrd="0" presId="urn:microsoft.com/office/officeart/2005/8/layout/vList5"/>
    <dgm:cxn modelId="{FBED20A9-CA25-4CB3-83A3-A6D43863C7F7}" type="presParOf" srcId="{046F8F0F-51B7-411B-8127-4FF0B0D4BA4B}" destId="{00F5D9CD-87A6-4085-AB9C-2BCF86EC6561}" srcOrd="1" destOrd="0" presId="urn:microsoft.com/office/officeart/2005/8/layout/vList5"/>
    <dgm:cxn modelId="{9F1EE866-EA8C-4DE3-937C-2E86368EB0D7}" type="presParOf" srcId="{50171B3F-AB12-4C59-A403-E60F8F80DCE6}" destId="{86DBE7E8-2106-48F6-BA5E-5376171D4828}" srcOrd="1" destOrd="0" presId="urn:microsoft.com/office/officeart/2005/8/layout/vList5"/>
    <dgm:cxn modelId="{75DAE80D-92D3-4076-B91C-65D51A680BEF}" type="presParOf" srcId="{50171B3F-AB12-4C59-A403-E60F8F80DCE6}" destId="{09625CE2-D520-4D65-92CF-3CEFDB47C2D9}" srcOrd="2" destOrd="0" presId="urn:microsoft.com/office/officeart/2005/8/layout/vList5"/>
    <dgm:cxn modelId="{43185EB4-898A-4FC0-B49E-DFBB1020BFF4}" type="presParOf" srcId="{09625CE2-D520-4D65-92CF-3CEFDB47C2D9}" destId="{DAD3B5AB-B674-4F6A-96E8-FD1494955D44}" srcOrd="0" destOrd="0" presId="urn:microsoft.com/office/officeart/2005/8/layout/vList5"/>
    <dgm:cxn modelId="{E040EED0-C3ED-41C0-ABAF-493DD94C900F}" type="presParOf" srcId="{09625CE2-D520-4D65-92CF-3CEFDB47C2D9}" destId="{585F6804-26F0-41AD-A48E-0F7F86CF79C4}" srcOrd="1" destOrd="0" presId="urn:microsoft.com/office/officeart/2005/8/layout/vList5"/>
    <dgm:cxn modelId="{D1E5AEBC-B0D4-4495-B0F2-55ED23298309}" type="presParOf" srcId="{50171B3F-AB12-4C59-A403-E60F8F80DCE6}" destId="{1541E757-6FA8-42AF-82A5-04B5474F0895}" srcOrd="3" destOrd="0" presId="urn:microsoft.com/office/officeart/2005/8/layout/vList5"/>
    <dgm:cxn modelId="{A75F3078-53FE-4A31-8E4C-3CF9BF65698D}" type="presParOf" srcId="{50171B3F-AB12-4C59-A403-E60F8F80DCE6}" destId="{B92A320B-4222-4C78-B079-B28470E9CA26}" srcOrd="4" destOrd="0" presId="urn:microsoft.com/office/officeart/2005/8/layout/vList5"/>
    <dgm:cxn modelId="{D0DAE745-767F-4368-AA1B-2F83D6A65569}" type="presParOf" srcId="{B92A320B-4222-4C78-B079-B28470E9CA26}" destId="{14607C48-4581-4891-BD7A-3237DD761C2D}" srcOrd="0" destOrd="0" presId="urn:microsoft.com/office/officeart/2005/8/layout/vList5"/>
    <dgm:cxn modelId="{6F229FBC-E321-48C8-956E-09EEF2F61B4C}" type="presParOf" srcId="{B92A320B-4222-4C78-B079-B28470E9CA26}" destId="{2341DFE6-DB0E-4521-9B98-7A504977BE5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AF151C2-E48C-4DE7-8336-E8630AA9D158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46E536-9A12-4CE7-8705-4E58FF1EB5A2}">
      <dgm:prSet phldrT="[Texte]"/>
      <dgm:spPr/>
      <dgm:t>
        <a:bodyPr/>
        <a:lstStyle/>
        <a:p>
          <a:r>
            <a:rPr lang="fr-FR" dirty="0" smtClean="0"/>
            <a:t>Examen en direct à distance</a:t>
          </a:r>
          <a:endParaRPr lang="fr-FR" dirty="0"/>
        </a:p>
      </dgm:t>
    </dgm:pt>
    <dgm:pt modelId="{0DC281C2-B96A-4C1F-AFA8-0B3140128C51}" type="parTrans" cxnId="{A8C2592F-CD70-4B1A-889D-BFDB8B6F8922}">
      <dgm:prSet/>
      <dgm:spPr/>
      <dgm:t>
        <a:bodyPr/>
        <a:lstStyle/>
        <a:p>
          <a:endParaRPr lang="fr-FR"/>
        </a:p>
      </dgm:t>
    </dgm:pt>
    <dgm:pt modelId="{4C4E01DC-65FC-4AA6-AE9C-B47C3643FE3E}" type="sibTrans" cxnId="{A8C2592F-CD70-4B1A-889D-BFDB8B6F8922}">
      <dgm:prSet/>
      <dgm:spPr/>
      <dgm:t>
        <a:bodyPr/>
        <a:lstStyle/>
        <a:p>
          <a:endParaRPr lang="fr-FR"/>
        </a:p>
      </dgm:t>
    </dgm:pt>
    <dgm:pt modelId="{20CB58EB-191F-4F60-9FB6-DBC689871312}">
      <dgm:prSet phldrT="[Texte]"/>
      <dgm:spPr/>
      <dgm:t>
        <a:bodyPr/>
        <a:lstStyle/>
        <a:p>
          <a:r>
            <a:rPr lang="fr-FR" dirty="0" smtClean="0"/>
            <a:t>Examen en différé à distance </a:t>
          </a:r>
          <a:endParaRPr lang="fr-FR" dirty="0"/>
        </a:p>
      </dgm:t>
    </dgm:pt>
    <dgm:pt modelId="{77B49F6B-4D27-4CEF-BE85-EB02CE02C414}" type="parTrans" cxnId="{B4D1A472-D8D9-405A-90DC-CBE82B3C7408}">
      <dgm:prSet/>
      <dgm:spPr/>
      <dgm:t>
        <a:bodyPr/>
        <a:lstStyle/>
        <a:p>
          <a:endParaRPr lang="fr-FR"/>
        </a:p>
      </dgm:t>
    </dgm:pt>
    <dgm:pt modelId="{7B2EAB88-AA65-49F7-8BD6-2CE1AE74451D}" type="sibTrans" cxnId="{B4D1A472-D8D9-405A-90DC-CBE82B3C7408}">
      <dgm:prSet/>
      <dgm:spPr/>
      <dgm:t>
        <a:bodyPr/>
        <a:lstStyle/>
        <a:p>
          <a:endParaRPr lang="fr-FR"/>
        </a:p>
      </dgm:t>
    </dgm:pt>
    <dgm:pt modelId="{E29CB1C6-7372-4A3C-BD12-21FBF1D76634}">
      <dgm:prSet phldrT="[Texte]"/>
      <dgm:spPr/>
      <dgm:t>
        <a:bodyPr/>
        <a:lstStyle/>
        <a:p>
          <a:r>
            <a:rPr lang="fr-FR" dirty="0" smtClean="0"/>
            <a:t>Epreuve orale </a:t>
          </a:r>
          <a:r>
            <a:rPr lang="fr-FR" dirty="0" smtClean="0"/>
            <a:t>en direct à distance</a:t>
          </a:r>
          <a:endParaRPr lang="fr-FR" dirty="0"/>
        </a:p>
      </dgm:t>
    </dgm:pt>
    <dgm:pt modelId="{DD850459-4986-4148-90EA-563387CC5AE7}" type="parTrans" cxnId="{F1A90BC0-B06A-4DC9-A088-5B3784B8CA5E}">
      <dgm:prSet/>
      <dgm:spPr/>
      <dgm:t>
        <a:bodyPr/>
        <a:lstStyle/>
        <a:p>
          <a:endParaRPr lang="fr-FR"/>
        </a:p>
      </dgm:t>
    </dgm:pt>
    <dgm:pt modelId="{C584ACF3-CE9C-4472-B104-8C8A15287CFC}" type="sibTrans" cxnId="{F1A90BC0-B06A-4DC9-A088-5B3784B8CA5E}">
      <dgm:prSet/>
      <dgm:spPr/>
      <dgm:t>
        <a:bodyPr/>
        <a:lstStyle/>
        <a:p>
          <a:endParaRPr lang="fr-FR"/>
        </a:p>
      </dgm:t>
    </dgm:pt>
    <dgm:pt modelId="{0422781F-4F69-4000-8668-E5048EDCA141}">
      <dgm:prSet phldrT="[Texte]"/>
      <dgm:spPr/>
      <dgm:t>
        <a:bodyPr/>
        <a:lstStyle/>
        <a:p>
          <a:r>
            <a:rPr lang="fr-FR" dirty="0" smtClean="0"/>
            <a:t>Quiz à distance</a:t>
          </a:r>
          <a:endParaRPr lang="fr-FR" dirty="0"/>
        </a:p>
      </dgm:t>
    </dgm:pt>
    <dgm:pt modelId="{891D8248-8FA4-48F3-B530-862D346B0AB7}" type="parTrans" cxnId="{E80F7EDA-0B1F-474B-9257-A5F34A28625D}">
      <dgm:prSet/>
      <dgm:spPr/>
      <dgm:t>
        <a:bodyPr/>
        <a:lstStyle/>
        <a:p>
          <a:endParaRPr lang="fr-FR"/>
        </a:p>
      </dgm:t>
    </dgm:pt>
    <dgm:pt modelId="{8A56A283-79EE-43C0-84DF-DBE893DA4645}" type="sibTrans" cxnId="{E80F7EDA-0B1F-474B-9257-A5F34A28625D}">
      <dgm:prSet/>
      <dgm:spPr/>
      <dgm:t>
        <a:bodyPr/>
        <a:lstStyle/>
        <a:p>
          <a:endParaRPr lang="fr-FR"/>
        </a:p>
      </dgm:t>
    </dgm:pt>
    <dgm:pt modelId="{97EC7DCD-B4CB-4372-B13A-B2720BD8148C}" type="pres">
      <dgm:prSet presAssocID="{AAF151C2-E48C-4DE7-8336-E8630AA9D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7503D8-AE30-4877-8470-9B767350F579}" type="pres">
      <dgm:prSet presAssocID="{3B46E536-9A12-4CE7-8705-4E58FF1EB5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59B304-2F18-4818-8CC1-643823D296C7}" type="pres">
      <dgm:prSet presAssocID="{4C4E01DC-65FC-4AA6-AE9C-B47C3643FE3E}" presName="sibTrans" presStyleCnt="0"/>
      <dgm:spPr/>
    </dgm:pt>
    <dgm:pt modelId="{F5C32621-CCA9-48BC-AF0F-4F74A6844A48}" type="pres">
      <dgm:prSet presAssocID="{20CB58EB-191F-4F60-9FB6-DBC6898713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A52D50-0777-44C7-95F8-CCB2467B581F}" type="pres">
      <dgm:prSet presAssocID="{7B2EAB88-AA65-49F7-8BD6-2CE1AE74451D}" presName="sibTrans" presStyleCnt="0"/>
      <dgm:spPr/>
    </dgm:pt>
    <dgm:pt modelId="{FC4D4F96-5D9C-47F7-9F41-9BE8BB717203}" type="pres">
      <dgm:prSet presAssocID="{E29CB1C6-7372-4A3C-BD12-21FBF1D766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A64BE-FE3E-4E3A-A07C-957F016FCF8C}" type="pres">
      <dgm:prSet presAssocID="{C584ACF3-CE9C-4472-B104-8C8A15287CFC}" presName="sibTrans" presStyleCnt="0"/>
      <dgm:spPr/>
    </dgm:pt>
    <dgm:pt modelId="{EC7CC718-C542-421E-9F66-4664BEC7F03C}" type="pres">
      <dgm:prSet presAssocID="{0422781F-4F69-4000-8668-E5048EDCA1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1A90BC0-B06A-4DC9-A088-5B3784B8CA5E}" srcId="{AAF151C2-E48C-4DE7-8336-E8630AA9D158}" destId="{E29CB1C6-7372-4A3C-BD12-21FBF1D76634}" srcOrd="2" destOrd="0" parTransId="{DD850459-4986-4148-90EA-563387CC5AE7}" sibTransId="{C584ACF3-CE9C-4472-B104-8C8A15287CFC}"/>
    <dgm:cxn modelId="{EF017CA5-476C-4AFC-8E7B-8B1BD782E3DD}" type="presOf" srcId="{20CB58EB-191F-4F60-9FB6-DBC689871312}" destId="{F5C32621-CCA9-48BC-AF0F-4F74A6844A48}" srcOrd="0" destOrd="0" presId="urn:microsoft.com/office/officeart/2005/8/layout/default"/>
    <dgm:cxn modelId="{B4D1A472-D8D9-405A-90DC-CBE82B3C7408}" srcId="{AAF151C2-E48C-4DE7-8336-E8630AA9D158}" destId="{20CB58EB-191F-4F60-9FB6-DBC689871312}" srcOrd="1" destOrd="0" parTransId="{77B49F6B-4D27-4CEF-BE85-EB02CE02C414}" sibTransId="{7B2EAB88-AA65-49F7-8BD6-2CE1AE74451D}"/>
    <dgm:cxn modelId="{0DC461E1-E297-4266-833B-7DC45E5841DA}" type="presOf" srcId="{AAF151C2-E48C-4DE7-8336-E8630AA9D158}" destId="{97EC7DCD-B4CB-4372-B13A-B2720BD8148C}" srcOrd="0" destOrd="0" presId="urn:microsoft.com/office/officeart/2005/8/layout/default"/>
    <dgm:cxn modelId="{BD703DFF-8ADA-4F2B-A1F7-60D19D840246}" type="presOf" srcId="{0422781F-4F69-4000-8668-E5048EDCA141}" destId="{EC7CC718-C542-421E-9F66-4664BEC7F03C}" srcOrd="0" destOrd="0" presId="urn:microsoft.com/office/officeart/2005/8/layout/default"/>
    <dgm:cxn modelId="{A8C2592F-CD70-4B1A-889D-BFDB8B6F8922}" srcId="{AAF151C2-E48C-4DE7-8336-E8630AA9D158}" destId="{3B46E536-9A12-4CE7-8705-4E58FF1EB5A2}" srcOrd="0" destOrd="0" parTransId="{0DC281C2-B96A-4C1F-AFA8-0B3140128C51}" sibTransId="{4C4E01DC-65FC-4AA6-AE9C-B47C3643FE3E}"/>
    <dgm:cxn modelId="{FCB0B861-7E2E-4E76-9947-48904288A4D4}" type="presOf" srcId="{3B46E536-9A12-4CE7-8705-4E58FF1EB5A2}" destId="{A77503D8-AE30-4877-8470-9B767350F579}" srcOrd="0" destOrd="0" presId="urn:microsoft.com/office/officeart/2005/8/layout/default"/>
    <dgm:cxn modelId="{E80F7EDA-0B1F-474B-9257-A5F34A28625D}" srcId="{AAF151C2-E48C-4DE7-8336-E8630AA9D158}" destId="{0422781F-4F69-4000-8668-E5048EDCA141}" srcOrd="3" destOrd="0" parTransId="{891D8248-8FA4-48F3-B530-862D346B0AB7}" sibTransId="{8A56A283-79EE-43C0-84DF-DBE893DA4645}"/>
    <dgm:cxn modelId="{34D2A1CC-3781-4F0D-8B1A-C0DCD4971D03}" type="presOf" srcId="{E29CB1C6-7372-4A3C-BD12-21FBF1D76634}" destId="{FC4D4F96-5D9C-47F7-9F41-9BE8BB717203}" srcOrd="0" destOrd="0" presId="urn:microsoft.com/office/officeart/2005/8/layout/default"/>
    <dgm:cxn modelId="{2EC941F4-A150-4D1C-8B79-3EC554F937F4}" type="presParOf" srcId="{97EC7DCD-B4CB-4372-B13A-B2720BD8148C}" destId="{A77503D8-AE30-4877-8470-9B767350F579}" srcOrd="0" destOrd="0" presId="urn:microsoft.com/office/officeart/2005/8/layout/default"/>
    <dgm:cxn modelId="{2ACCC8CB-FC3C-4EBF-A46D-698188890BA1}" type="presParOf" srcId="{97EC7DCD-B4CB-4372-B13A-B2720BD8148C}" destId="{B859B304-2F18-4818-8CC1-643823D296C7}" srcOrd="1" destOrd="0" presId="urn:microsoft.com/office/officeart/2005/8/layout/default"/>
    <dgm:cxn modelId="{4FD85565-5E08-4666-A1B0-A0CD92990ACC}" type="presParOf" srcId="{97EC7DCD-B4CB-4372-B13A-B2720BD8148C}" destId="{F5C32621-CCA9-48BC-AF0F-4F74A6844A48}" srcOrd="2" destOrd="0" presId="urn:microsoft.com/office/officeart/2005/8/layout/default"/>
    <dgm:cxn modelId="{AE101E28-8898-4BC0-B4FD-600C14AECF7E}" type="presParOf" srcId="{97EC7DCD-B4CB-4372-B13A-B2720BD8148C}" destId="{55A52D50-0777-44C7-95F8-CCB2467B581F}" srcOrd="3" destOrd="0" presId="urn:microsoft.com/office/officeart/2005/8/layout/default"/>
    <dgm:cxn modelId="{AADEFDD1-65DC-407C-897C-DA5B8F4D88EF}" type="presParOf" srcId="{97EC7DCD-B4CB-4372-B13A-B2720BD8148C}" destId="{FC4D4F96-5D9C-47F7-9F41-9BE8BB717203}" srcOrd="4" destOrd="0" presId="urn:microsoft.com/office/officeart/2005/8/layout/default"/>
    <dgm:cxn modelId="{02D07B75-B290-412C-AD28-1D870EBDE8B6}" type="presParOf" srcId="{97EC7DCD-B4CB-4372-B13A-B2720BD8148C}" destId="{A4AA64BE-FE3E-4E3A-A07C-957F016FCF8C}" srcOrd="5" destOrd="0" presId="urn:microsoft.com/office/officeart/2005/8/layout/default"/>
    <dgm:cxn modelId="{11C55B38-1845-4E29-98DB-BBA79AF2EC15}" type="presParOf" srcId="{97EC7DCD-B4CB-4372-B13A-B2720BD8148C}" destId="{EC7CC718-C542-421E-9F66-4664BEC7F0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AF151C2-E48C-4DE7-8336-E8630AA9D158}" type="doc">
      <dgm:prSet loTypeId="urn:microsoft.com/office/officeart/2005/8/layout/hierarchy4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46E536-9A12-4CE7-8705-4E58FF1EB5A2}">
      <dgm:prSet phldrT="[Texte]"/>
      <dgm:spPr/>
      <dgm:t>
        <a:bodyPr/>
        <a:lstStyle/>
        <a:p>
          <a:r>
            <a:rPr lang="fr-FR" dirty="0" smtClean="0"/>
            <a:t>Examen écrit</a:t>
          </a:r>
          <a:endParaRPr lang="fr-FR" dirty="0"/>
        </a:p>
      </dgm:t>
    </dgm:pt>
    <dgm:pt modelId="{0DC281C2-B96A-4C1F-AFA8-0B3140128C51}" type="parTrans" cxnId="{A8C2592F-CD70-4B1A-889D-BFDB8B6F8922}">
      <dgm:prSet/>
      <dgm:spPr/>
      <dgm:t>
        <a:bodyPr/>
        <a:lstStyle/>
        <a:p>
          <a:endParaRPr lang="fr-FR"/>
        </a:p>
      </dgm:t>
    </dgm:pt>
    <dgm:pt modelId="{4C4E01DC-65FC-4AA6-AE9C-B47C3643FE3E}" type="sibTrans" cxnId="{A8C2592F-CD70-4B1A-889D-BFDB8B6F8922}">
      <dgm:prSet/>
      <dgm:spPr/>
      <dgm:t>
        <a:bodyPr/>
        <a:lstStyle/>
        <a:p>
          <a:endParaRPr lang="fr-FR"/>
        </a:p>
      </dgm:t>
    </dgm:pt>
    <dgm:pt modelId="{20CB58EB-191F-4F60-9FB6-DBC689871312}">
      <dgm:prSet phldrT="[Texte]"/>
      <dgm:spPr/>
      <dgm:t>
        <a:bodyPr/>
        <a:lstStyle/>
        <a:p>
          <a:r>
            <a:rPr lang="fr-FR" dirty="0" smtClean="0"/>
            <a:t>Examen sur machine</a:t>
          </a:r>
          <a:endParaRPr lang="fr-FR" dirty="0"/>
        </a:p>
      </dgm:t>
    </dgm:pt>
    <dgm:pt modelId="{77B49F6B-4D27-4CEF-BE85-EB02CE02C414}" type="parTrans" cxnId="{B4D1A472-D8D9-405A-90DC-CBE82B3C7408}">
      <dgm:prSet/>
      <dgm:spPr/>
      <dgm:t>
        <a:bodyPr/>
        <a:lstStyle/>
        <a:p>
          <a:endParaRPr lang="fr-FR"/>
        </a:p>
      </dgm:t>
    </dgm:pt>
    <dgm:pt modelId="{7B2EAB88-AA65-49F7-8BD6-2CE1AE74451D}" type="sibTrans" cxnId="{B4D1A472-D8D9-405A-90DC-CBE82B3C7408}">
      <dgm:prSet/>
      <dgm:spPr/>
      <dgm:t>
        <a:bodyPr/>
        <a:lstStyle/>
        <a:p>
          <a:endParaRPr lang="fr-FR"/>
        </a:p>
      </dgm:t>
    </dgm:pt>
    <dgm:pt modelId="{E29CB1C6-7372-4A3C-BD12-21FBF1D76634}">
      <dgm:prSet phldrT="[Texte]"/>
      <dgm:spPr/>
      <dgm:t>
        <a:bodyPr/>
        <a:lstStyle/>
        <a:p>
          <a:r>
            <a:rPr lang="fr-FR" dirty="0" smtClean="0"/>
            <a:t>Oral</a:t>
          </a:r>
          <a:endParaRPr lang="fr-FR" dirty="0"/>
        </a:p>
      </dgm:t>
    </dgm:pt>
    <dgm:pt modelId="{DD850459-4986-4148-90EA-563387CC5AE7}" type="parTrans" cxnId="{F1A90BC0-B06A-4DC9-A088-5B3784B8CA5E}">
      <dgm:prSet/>
      <dgm:spPr/>
      <dgm:t>
        <a:bodyPr/>
        <a:lstStyle/>
        <a:p>
          <a:endParaRPr lang="fr-FR"/>
        </a:p>
      </dgm:t>
    </dgm:pt>
    <dgm:pt modelId="{C584ACF3-CE9C-4472-B104-8C8A15287CFC}" type="sibTrans" cxnId="{F1A90BC0-B06A-4DC9-A088-5B3784B8CA5E}">
      <dgm:prSet/>
      <dgm:spPr/>
      <dgm:t>
        <a:bodyPr/>
        <a:lstStyle/>
        <a:p>
          <a:endParaRPr lang="fr-FR"/>
        </a:p>
      </dgm:t>
    </dgm:pt>
    <dgm:pt modelId="{0194AA8C-2306-4F36-9379-129293DCDE15}">
      <dgm:prSet phldrT="[Texte]"/>
      <dgm:spPr/>
      <dgm:t>
        <a:bodyPr/>
        <a:lstStyle/>
        <a:p>
          <a:r>
            <a:rPr lang="fr-FR" dirty="0" smtClean="0"/>
            <a:t>en direct</a:t>
          </a:r>
          <a:endParaRPr lang="fr-FR" dirty="0"/>
        </a:p>
      </dgm:t>
    </dgm:pt>
    <dgm:pt modelId="{5727BFA4-7292-4F82-BB4D-249D3D3EC249}" type="parTrans" cxnId="{674E552D-C3B8-49F5-AD97-FAF588F036E5}">
      <dgm:prSet/>
      <dgm:spPr/>
      <dgm:t>
        <a:bodyPr/>
        <a:lstStyle/>
        <a:p>
          <a:endParaRPr lang="fr-FR"/>
        </a:p>
      </dgm:t>
    </dgm:pt>
    <dgm:pt modelId="{C4964248-5FF7-4C94-AED7-E1A8894151D1}" type="sibTrans" cxnId="{674E552D-C3B8-49F5-AD97-FAF588F036E5}">
      <dgm:prSet/>
      <dgm:spPr/>
      <dgm:t>
        <a:bodyPr/>
        <a:lstStyle/>
        <a:p>
          <a:endParaRPr lang="fr-FR"/>
        </a:p>
      </dgm:t>
    </dgm:pt>
    <dgm:pt modelId="{CC450420-411B-4D5B-BF4E-2C267331FDA1}">
      <dgm:prSet phldrT="[Texte]"/>
      <dgm:spPr/>
      <dgm:t>
        <a:bodyPr/>
        <a:lstStyle/>
        <a:p>
          <a:r>
            <a:rPr lang="fr-FR" smtClean="0"/>
            <a:t>en </a:t>
          </a:r>
          <a:r>
            <a:rPr lang="fr-FR" dirty="0" smtClean="0"/>
            <a:t>présentiel</a:t>
          </a:r>
          <a:endParaRPr lang="fr-FR" dirty="0"/>
        </a:p>
      </dgm:t>
    </dgm:pt>
    <dgm:pt modelId="{14B743C0-4F9A-4DEF-B17E-31822548776C}" type="parTrans" cxnId="{12C7C3EA-C58E-4F86-8666-F2D9DC29846D}">
      <dgm:prSet/>
      <dgm:spPr/>
      <dgm:t>
        <a:bodyPr/>
        <a:lstStyle/>
        <a:p>
          <a:endParaRPr lang="fr-FR"/>
        </a:p>
      </dgm:t>
    </dgm:pt>
    <dgm:pt modelId="{00C0D8B2-6C3C-445E-B9CD-A5BA65302258}" type="sibTrans" cxnId="{12C7C3EA-C58E-4F86-8666-F2D9DC29846D}">
      <dgm:prSet/>
      <dgm:spPr/>
      <dgm:t>
        <a:bodyPr/>
        <a:lstStyle/>
        <a:p>
          <a:endParaRPr lang="fr-FR"/>
        </a:p>
      </dgm:t>
    </dgm:pt>
    <dgm:pt modelId="{6AE54871-3520-4F6E-895B-07FA0FC84B86}">
      <dgm:prSet phldrT="[Texte]"/>
      <dgm:spPr/>
      <dgm:t>
        <a:bodyPr/>
        <a:lstStyle/>
        <a:p>
          <a:r>
            <a:rPr lang="fr-FR" dirty="0" smtClean="0"/>
            <a:t>en direct</a:t>
          </a:r>
          <a:endParaRPr lang="fr-FR" dirty="0"/>
        </a:p>
      </dgm:t>
    </dgm:pt>
    <dgm:pt modelId="{F5E280D4-B1C5-4A5F-8640-DDBA97D2A108}" type="parTrans" cxnId="{833A3469-F408-437E-BB55-7B0B1009DED2}">
      <dgm:prSet/>
      <dgm:spPr/>
      <dgm:t>
        <a:bodyPr/>
        <a:lstStyle/>
        <a:p>
          <a:endParaRPr lang="fr-FR"/>
        </a:p>
      </dgm:t>
    </dgm:pt>
    <dgm:pt modelId="{F59EAF4C-F357-4AA0-8F3A-610C1078104C}" type="sibTrans" cxnId="{833A3469-F408-437E-BB55-7B0B1009DED2}">
      <dgm:prSet/>
      <dgm:spPr/>
      <dgm:t>
        <a:bodyPr/>
        <a:lstStyle/>
        <a:p>
          <a:endParaRPr lang="fr-FR"/>
        </a:p>
      </dgm:t>
    </dgm:pt>
    <dgm:pt modelId="{FC7B00B4-59E2-49E3-B61A-64E0B52ADDEB}">
      <dgm:prSet phldrT="[Texte]"/>
      <dgm:spPr/>
      <dgm:t>
        <a:bodyPr/>
        <a:lstStyle/>
        <a:p>
          <a:r>
            <a:rPr lang="fr-FR" smtClean="0"/>
            <a:t>en </a:t>
          </a:r>
          <a:r>
            <a:rPr lang="fr-FR" dirty="0" smtClean="0"/>
            <a:t>présentiel</a:t>
          </a:r>
          <a:endParaRPr lang="fr-FR" dirty="0"/>
        </a:p>
      </dgm:t>
    </dgm:pt>
    <dgm:pt modelId="{3A8FE97F-82BC-49E1-B037-DBD6FBD311D0}" type="parTrans" cxnId="{4EEE53C9-C89F-4B82-B207-98E0D9043E32}">
      <dgm:prSet/>
      <dgm:spPr/>
      <dgm:t>
        <a:bodyPr/>
        <a:lstStyle/>
        <a:p>
          <a:endParaRPr lang="fr-FR"/>
        </a:p>
      </dgm:t>
    </dgm:pt>
    <dgm:pt modelId="{82FE77DA-DA2F-4C11-BF62-CE7314CA3C5E}" type="sibTrans" cxnId="{4EEE53C9-C89F-4B82-B207-98E0D9043E32}">
      <dgm:prSet/>
      <dgm:spPr/>
      <dgm:t>
        <a:bodyPr/>
        <a:lstStyle/>
        <a:p>
          <a:endParaRPr lang="fr-FR"/>
        </a:p>
      </dgm:t>
    </dgm:pt>
    <dgm:pt modelId="{E985607C-1CFF-403D-8A2D-7E87A88AD0D4}">
      <dgm:prSet phldrT="[Texte]"/>
      <dgm:spPr/>
      <dgm:t>
        <a:bodyPr/>
        <a:lstStyle/>
        <a:p>
          <a:r>
            <a:rPr lang="fr-FR" dirty="0" smtClean="0"/>
            <a:t>en direct</a:t>
          </a:r>
          <a:endParaRPr lang="fr-FR" dirty="0"/>
        </a:p>
      </dgm:t>
    </dgm:pt>
    <dgm:pt modelId="{48C11833-6DA6-4DD8-B86F-9A491D607186}" type="parTrans" cxnId="{33AE289E-2655-441E-BB1B-4F5D470105D8}">
      <dgm:prSet/>
      <dgm:spPr/>
      <dgm:t>
        <a:bodyPr/>
        <a:lstStyle/>
        <a:p>
          <a:endParaRPr lang="fr-FR"/>
        </a:p>
      </dgm:t>
    </dgm:pt>
    <dgm:pt modelId="{D6671D3B-E7D0-4D70-947C-6D7BDC113E71}" type="sibTrans" cxnId="{33AE289E-2655-441E-BB1B-4F5D470105D8}">
      <dgm:prSet/>
      <dgm:spPr/>
      <dgm:t>
        <a:bodyPr/>
        <a:lstStyle/>
        <a:p>
          <a:endParaRPr lang="fr-FR"/>
        </a:p>
      </dgm:t>
    </dgm:pt>
    <dgm:pt modelId="{45901CAC-FB92-4D9C-97C1-D97C02F8BDEC}">
      <dgm:prSet phldrT="[Texte]"/>
      <dgm:spPr/>
      <dgm:t>
        <a:bodyPr/>
        <a:lstStyle/>
        <a:p>
          <a:r>
            <a:rPr lang="fr-FR" smtClean="0"/>
            <a:t>en </a:t>
          </a:r>
          <a:r>
            <a:rPr lang="fr-FR" dirty="0" smtClean="0"/>
            <a:t>présentiel</a:t>
          </a:r>
          <a:endParaRPr lang="fr-FR" dirty="0"/>
        </a:p>
      </dgm:t>
    </dgm:pt>
    <dgm:pt modelId="{46D6F0B1-49AB-4293-988D-3264D853434B}" type="parTrans" cxnId="{36BEB33F-94E7-447A-9B56-A4EE521E0AD9}">
      <dgm:prSet/>
      <dgm:spPr/>
      <dgm:t>
        <a:bodyPr/>
        <a:lstStyle/>
        <a:p>
          <a:endParaRPr lang="fr-FR"/>
        </a:p>
      </dgm:t>
    </dgm:pt>
    <dgm:pt modelId="{4F6987E2-6997-4CF8-BA5D-974BC3655482}" type="sibTrans" cxnId="{36BEB33F-94E7-447A-9B56-A4EE521E0AD9}">
      <dgm:prSet/>
      <dgm:spPr/>
      <dgm:t>
        <a:bodyPr/>
        <a:lstStyle/>
        <a:p>
          <a:endParaRPr lang="fr-FR"/>
        </a:p>
      </dgm:t>
    </dgm:pt>
    <dgm:pt modelId="{93F72BE0-7633-4242-A026-530DE590954A}" type="pres">
      <dgm:prSet presAssocID="{AAF151C2-E48C-4DE7-8336-E8630AA9D15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59261B6-06AC-4F18-AC53-BEDE46DAD9EB}" type="pres">
      <dgm:prSet presAssocID="{3B46E536-9A12-4CE7-8705-4E58FF1EB5A2}" presName="vertOne" presStyleCnt="0"/>
      <dgm:spPr/>
    </dgm:pt>
    <dgm:pt modelId="{E57C8524-4489-44AF-8109-46EA1DA4890E}" type="pres">
      <dgm:prSet presAssocID="{3B46E536-9A12-4CE7-8705-4E58FF1EB5A2}" presName="txOne" presStyleLbl="node0" presStyleIdx="0" presStyleCnt="3" custScaleY="1427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68ACF67-BE8E-49D1-8D6D-DCC87907F509}" type="pres">
      <dgm:prSet presAssocID="{3B46E536-9A12-4CE7-8705-4E58FF1EB5A2}" presName="parTransOne" presStyleCnt="0"/>
      <dgm:spPr/>
    </dgm:pt>
    <dgm:pt modelId="{7BCA05A9-A437-47A5-952B-858419529656}" type="pres">
      <dgm:prSet presAssocID="{3B46E536-9A12-4CE7-8705-4E58FF1EB5A2}" presName="horzOne" presStyleCnt="0"/>
      <dgm:spPr/>
    </dgm:pt>
    <dgm:pt modelId="{FE40AAA9-687F-41D4-AC97-31E9D4CBDBA4}" type="pres">
      <dgm:prSet presAssocID="{0194AA8C-2306-4F36-9379-129293DCDE15}" presName="vertTwo" presStyleCnt="0"/>
      <dgm:spPr/>
    </dgm:pt>
    <dgm:pt modelId="{05013D08-E662-45B5-9F99-1378430C3DE5}" type="pres">
      <dgm:prSet presAssocID="{0194AA8C-2306-4F36-9379-129293DCDE1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3511041-50EB-405C-B7F5-F95ACE040FD8}" type="pres">
      <dgm:prSet presAssocID="{0194AA8C-2306-4F36-9379-129293DCDE15}" presName="parTransTwo" presStyleCnt="0"/>
      <dgm:spPr/>
    </dgm:pt>
    <dgm:pt modelId="{C9BC89E5-2FB0-4BD2-83DB-606125641721}" type="pres">
      <dgm:prSet presAssocID="{0194AA8C-2306-4F36-9379-129293DCDE15}" presName="horzTwo" presStyleCnt="0"/>
      <dgm:spPr/>
    </dgm:pt>
    <dgm:pt modelId="{C4B11684-166B-43F3-94C0-3CA1F9447645}" type="pres">
      <dgm:prSet presAssocID="{CC450420-411B-4D5B-BF4E-2C267331FDA1}" presName="vertThree" presStyleCnt="0"/>
      <dgm:spPr/>
    </dgm:pt>
    <dgm:pt modelId="{708A76EA-B586-4B33-B3A2-22EB3053AE66}" type="pres">
      <dgm:prSet presAssocID="{CC450420-411B-4D5B-BF4E-2C267331FDA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E0B50E4-013D-4739-9F00-85091D854C2A}" type="pres">
      <dgm:prSet presAssocID="{CC450420-411B-4D5B-BF4E-2C267331FDA1}" presName="horzThree" presStyleCnt="0"/>
      <dgm:spPr/>
    </dgm:pt>
    <dgm:pt modelId="{491F2EF6-A4FD-4BB4-A86C-0DD1D4DBAC28}" type="pres">
      <dgm:prSet presAssocID="{4C4E01DC-65FC-4AA6-AE9C-B47C3643FE3E}" presName="sibSpaceOne" presStyleCnt="0"/>
      <dgm:spPr/>
    </dgm:pt>
    <dgm:pt modelId="{B83E3877-2571-480E-8490-BAB1045BBC6C}" type="pres">
      <dgm:prSet presAssocID="{20CB58EB-191F-4F60-9FB6-DBC689871312}" presName="vertOne" presStyleCnt="0"/>
      <dgm:spPr/>
    </dgm:pt>
    <dgm:pt modelId="{9CA876D7-018B-4775-8526-A3BE9C12C14B}" type="pres">
      <dgm:prSet presAssocID="{20CB58EB-191F-4F60-9FB6-DBC689871312}" presName="txOne" presStyleLbl="node0" presStyleIdx="1" presStyleCnt="3" custScaleY="1427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1CAEA1A-A5F1-4F74-8FE7-194BB1C34E00}" type="pres">
      <dgm:prSet presAssocID="{20CB58EB-191F-4F60-9FB6-DBC689871312}" presName="parTransOne" presStyleCnt="0"/>
      <dgm:spPr/>
    </dgm:pt>
    <dgm:pt modelId="{24D894F7-A1D8-481C-ACFB-6D8C49024866}" type="pres">
      <dgm:prSet presAssocID="{20CB58EB-191F-4F60-9FB6-DBC689871312}" presName="horzOne" presStyleCnt="0"/>
      <dgm:spPr/>
    </dgm:pt>
    <dgm:pt modelId="{E99CB8B9-BBCC-4087-ACEA-D7C38C5BBD64}" type="pres">
      <dgm:prSet presAssocID="{6AE54871-3520-4F6E-895B-07FA0FC84B86}" presName="vertTwo" presStyleCnt="0"/>
      <dgm:spPr/>
    </dgm:pt>
    <dgm:pt modelId="{06953D73-9ED0-4D63-B1B4-EC60D63E2DC0}" type="pres">
      <dgm:prSet presAssocID="{6AE54871-3520-4F6E-895B-07FA0FC84B86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AD649EA-F8A7-478F-8A5B-47B4AB745B1A}" type="pres">
      <dgm:prSet presAssocID="{6AE54871-3520-4F6E-895B-07FA0FC84B86}" presName="parTransTwo" presStyleCnt="0"/>
      <dgm:spPr/>
    </dgm:pt>
    <dgm:pt modelId="{FC956151-079B-4B79-9EEC-DFC7D6842684}" type="pres">
      <dgm:prSet presAssocID="{6AE54871-3520-4F6E-895B-07FA0FC84B86}" presName="horzTwo" presStyleCnt="0"/>
      <dgm:spPr/>
    </dgm:pt>
    <dgm:pt modelId="{89C2734F-C029-4751-BAEC-500B0DEE319E}" type="pres">
      <dgm:prSet presAssocID="{FC7B00B4-59E2-49E3-B61A-64E0B52ADDEB}" presName="vertThree" presStyleCnt="0"/>
      <dgm:spPr/>
    </dgm:pt>
    <dgm:pt modelId="{4961537B-D17C-4F88-AFD5-7FF1B894153B}" type="pres">
      <dgm:prSet presAssocID="{FC7B00B4-59E2-49E3-B61A-64E0B52ADDEB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DA3B6F1-F7F0-4266-B8B6-D540B6F0CC9C}" type="pres">
      <dgm:prSet presAssocID="{FC7B00B4-59E2-49E3-B61A-64E0B52ADDEB}" presName="horzThree" presStyleCnt="0"/>
      <dgm:spPr/>
    </dgm:pt>
    <dgm:pt modelId="{1C5237A3-F6B8-4261-BAAE-A8066CA5FD91}" type="pres">
      <dgm:prSet presAssocID="{7B2EAB88-AA65-49F7-8BD6-2CE1AE74451D}" presName="sibSpaceOne" presStyleCnt="0"/>
      <dgm:spPr/>
    </dgm:pt>
    <dgm:pt modelId="{2D240F5A-7C84-4172-B6B6-C3F4DD31FC4E}" type="pres">
      <dgm:prSet presAssocID="{E29CB1C6-7372-4A3C-BD12-21FBF1D76634}" presName="vertOne" presStyleCnt="0"/>
      <dgm:spPr/>
    </dgm:pt>
    <dgm:pt modelId="{E510A69D-E21C-4F70-9822-61E60992DF0D}" type="pres">
      <dgm:prSet presAssocID="{E29CB1C6-7372-4A3C-BD12-21FBF1D76634}" presName="txOne" presStyleLbl="node0" presStyleIdx="2" presStyleCnt="3" custScaleY="1427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AAECD9-019E-45B6-8221-360D64B5F16B}" type="pres">
      <dgm:prSet presAssocID="{E29CB1C6-7372-4A3C-BD12-21FBF1D76634}" presName="parTransOne" presStyleCnt="0"/>
      <dgm:spPr/>
    </dgm:pt>
    <dgm:pt modelId="{513DAD27-24D4-4C82-B9C1-42D63F6AF38B}" type="pres">
      <dgm:prSet presAssocID="{E29CB1C6-7372-4A3C-BD12-21FBF1D76634}" presName="horzOne" presStyleCnt="0"/>
      <dgm:spPr/>
    </dgm:pt>
    <dgm:pt modelId="{1D56470C-3026-4511-905C-EFF18CDE9B3B}" type="pres">
      <dgm:prSet presAssocID="{E985607C-1CFF-403D-8A2D-7E87A88AD0D4}" presName="vertTwo" presStyleCnt="0"/>
      <dgm:spPr/>
    </dgm:pt>
    <dgm:pt modelId="{D0045C58-A731-4A57-BE4D-7DD9CAEFDC20}" type="pres">
      <dgm:prSet presAssocID="{E985607C-1CFF-403D-8A2D-7E87A88AD0D4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EBB2B0-8FC7-4899-8456-F596A87754C8}" type="pres">
      <dgm:prSet presAssocID="{E985607C-1CFF-403D-8A2D-7E87A88AD0D4}" presName="parTransTwo" presStyleCnt="0"/>
      <dgm:spPr/>
    </dgm:pt>
    <dgm:pt modelId="{E112BF06-F4F2-4781-9983-7E18205B98BE}" type="pres">
      <dgm:prSet presAssocID="{E985607C-1CFF-403D-8A2D-7E87A88AD0D4}" presName="horzTwo" presStyleCnt="0"/>
      <dgm:spPr/>
    </dgm:pt>
    <dgm:pt modelId="{F9E20FCF-0B9A-4F21-B29F-B94832D45D27}" type="pres">
      <dgm:prSet presAssocID="{45901CAC-FB92-4D9C-97C1-D97C02F8BDEC}" presName="vertThree" presStyleCnt="0"/>
      <dgm:spPr/>
    </dgm:pt>
    <dgm:pt modelId="{D6F0D6E6-C5D6-4D1C-82C9-270B8175F0FA}" type="pres">
      <dgm:prSet presAssocID="{45901CAC-FB92-4D9C-97C1-D97C02F8BDEC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3C6897B-4548-440A-9B25-DFFF1FD57CDD}" type="pres">
      <dgm:prSet presAssocID="{45901CAC-FB92-4D9C-97C1-D97C02F8BDEC}" presName="horzThree" presStyleCnt="0"/>
      <dgm:spPr/>
    </dgm:pt>
  </dgm:ptLst>
  <dgm:cxnLst>
    <dgm:cxn modelId="{4EEE53C9-C89F-4B82-B207-98E0D9043E32}" srcId="{6AE54871-3520-4F6E-895B-07FA0FC84B86}" destId="{FC7B00B4-59E2-49E3-B61A-64E0B52ADDEB}" srcOrd="0" destOrd="0" parTransId="{3A8FE97F-82BC-49E1-B037-DBD6FBD311D0}" sibTransId="{82FE77DA-DA2F-4C11-BF62-CE7314CA3C5E}"/>
    <dgm:cxn modelId="{051089BC-ACA9-4784-8838-45EA61037A96}" type="presOf" srcId="{45901CAC-FB92-4D9C-97C1-D97C02F8BDEC}" destId="{D6F0D6E6-C5D6-4D1C-82C9-270B8175F0FA}" srcOrd="0" destOrd="0" presId="urn:microsoft.com/office/officeart/2005/8/layout/hierarchy4"/>
    <dgm:cxn modelId="{9B420E12-3F2B-455C-AF1F-88E68EE71FBE}" type="presOf" srcId="{CC450420-411B-4D5B-BF4E-2C267331FDA1}" destId="{708A76EA-B586-4B33-B3A2-22EB3053AE66}" srcOrd="0" destOrd="0" presId="urn:microsoft.com/office/officeart/2005/8/layout/hierarchy4"/>
    <dgm:cxn modelId="{95F08002-4719-4D7A-8FD6-39983E75D945}" type="presOf" srcId="{E29CB1C6-7372-4A3C-BD12-21FBF1D76634}" destId="{E510A69D-E21C-4F70-9822-61E60992DF0D}" srcOrd="0" destOrd="0" presId="urn:microsoft.com/office/officeart/2005/8/layout/hierarchy4"/>
    <dgm:cxn modelId="{7CB6EC7A-E928-4EC1-8392-3550FAEA9391}" type="presOf" srcId="{0194AA8C-2306-4F36-9379-129293DCDE15}" destId="{05013D08-E662-45B5-9F99-1378430C3DE5}" srcOrd="0" destOrd="0" presId="urn:microsoft.com/office/officeart/2005/8/layout/hierarchy4"/>
    <dgm:cxn modelId="{B4D1A472-D8D9-405A-90DC-CBE82B3C7408}" srcId="{AAF151C2-E48C-4DE7-8336-E8630AA9D158}" destId="{20CB58EB-191F-4F60-9FB6-DBC689871312}" srcOrd="1" destOrd="0" parTransId="{77B49F6B-4D27-4CEF-BE85-EB02CE02C414}" sibTransId="{7B2EAB88-AA65-49F7-8BD6-2CE1AE74451D}"/>
    <dgm:cxn modelId="{36BEB33F-94E7-447A-9B56-A4EE521E0AD9}" srcId="{E985607C-1CFF-403D-8A2D-7E87A88AD0D4}" destId="{45901CAC-FB92-4D9C-97C1-D97C02F8BDEC}" srcOrd="0" destOrd="0" parTransId="{46D6F0B1-49AB-4293-988D-3264D853434B}" sibTransId="{4F6987E2-6997-4CF8-BA5D-974BC3655482}"/>
    <dgm:cxn modelId="{F1A90BC0-B06A-4DC9-A088-5B3784B8CA5E}" srcId="{AAF151C2-E48C-4DE7-8336-E8630AA9D158}" destId="{E29CB1C6-7372-4A3C-BD12-21FBF1D76634}" srcOrd="2" destOrd="0" parTransId="{DD850459-4986-4148-90EA-563387CC5AE7}" sibTransId="{C584ACF3-CE9C-4472-B104-8C8A15287CFC}"/>
    <dgm:cxn modelId="{833A3469-F408-437E-BB55-7B0B1009DED2}" srcId="{20CB58EB-191F-4F60-9FB6-DBC689871312}" destId="{6AE54871-3520-4F6E-895B-07FA0FC84B86}" srcOrd="0" destOrd="0" parTransId="{F5E280D4-B1C5-4A5F-8640-DDBA97D2A108}" sibTransId="{F59EAF4C-F357-4AA0-8F3A-610C1078104C}"/>
    <dgm:cxn modelId="{D90D837A-BC64-4950-AF75-486C4018B930}" type="presOf" srcId="{20CB58EB-191F-4F60-9FB6-DBC689871312}" destId="{9CA876D7-018B-4775-8526-A3BE9C12C14B}" srcOrd="0" destOrd="0" presId="urn:microsoft.com/office/officeart/2005/8/layout/hierarchy4"/>
    <dgm:cxn modelId="{3951E08F-F4B5-4808-8960-3060D99C0CA4}" type="presOf" srcId="{FC7B00B4-59E2-49E3-B61A-64E0B52ADDEB}" destId="{4961537B-D17C-4F88-AFD5-7FF1B894153B}" srcOrd="0" destOrd="0" presId="urn:microsoft.com/office/officeart/2005/8/layout/hierarchy4"/>
    <dgm:cxn modelId="{13279672-D8C9-4203-89A2-E142AFDF52AD}" type="presOf" srcId="{AAF151C2-E48C-4DE7-8336-E8630AA9D158}" destId="{93F72BE0-7633-4242-A026-530DE590954A}" srcOrd="0" destOrd="0" presId="urn:microsoft.com/office/officeart/2005/8/layout/hierarchy4"/>
    <dgm:cxn modelId="{2D485358-F8E4-451A-920D-9FF66955E166}" type="presOf" srcId="{3B46E536-9A12-4CE7-8705-4E58FF1EB5A2}" destId="{E57C8524-4489-44AF-8109-46EA1DA4890E}" srcOrd="0" destOrd="0" presId="urn:microsoft.com/office/officeart/2005/8/layout/hierarchy4"/>
    <dgm:cxn modelId="{674E552D-C3B8-49F5-AD97-FAF588F036E5}" srcId="{3B46E536-9A12-4CE7-8705-4E58FF1EB5A2}" destId="{0194AA8C-2306-4F36-9379-129293DCDE15}" srcOrd="0" destOrd="0" parTransId="{5727BFA4-7292-4F82-BB4D-249D3D3EC249}" sibTransId="{C4964248-5FF7-4C94-AED7-E1A8894151D1}"/>
    <dgm:cxn modelId="{33AE289E-2655-441E-BB1B-4F5D470105D8}" srcId="{E29CB1C6-7372-4A3C-BD12-21FBF1D76634}" destId="{E985607C-1CFF-403D-8A2D-7E87A88AD0D4}" srcOrd="0" destOrd="0" parTransId="{48C11833-6DA6-4DD8-B86F-9A491D607186}" sibTransId="{D6671D3B-E7D0-4D70-947C-6D7BDC113E71}"/>
    <dgm:cxn modelId="{ADCD1AD9-5358-40EC-A62C-2A903D882F8D}" type="presOf" srcId="{E985607C-1CFF-403D-8A2D-7E87A88AD0D4}" destId="{D0045C58-A731-4A57-BE4D-7DD9CAEFDC20}" srcOrd="0" destOrd="0" presId="urn:microsoft.com/office/officeart/2005/8/layout/hierarchy4"/>
    <dgm:cxn modelId="{A8C2592F-CD70-4B1A-889D-BFDB8B6F8922}" srcId="{AAF151C2-E48C-4DE7-8336-E8630AA9D158}" destId="{3B46E536-9A12-4CE7-8705-4E58FF1EB5A2}" srcOrd="0" destOrd="0" parTransId="{0DC281C2-B96A-4C1F-AFA8-0B3140128C51}" sibTransId="{4C4E01DC-65FC-4AA6-AE9C-B47C3643FE3E}"/>
    <dgm:cxn modelId="{12C7C3EA-C58E-4F86-8666-F2D9DC29846D}" srcId="{0194AA8C-2306-4F36-9379-129293DCDE15}" destId="{CC450420-411B-4D5B-BF4E-2C267331FDA1}" srcOrd="0" destOrd="0" parTransId="{14B743C0-4F9A-4DEF-B17E-31822548776C}" sibTransId="{00C0D8B2-6C3C-445E-B9CD-A5BA65302258}"/>
    <dgm:cxn modelId="{476C7E83-8BFD-4F27-AB1D-5A6C73D084AD}" type="presOf" srcId="{6AE54871-3520-4F6E-895B-07FA0FC84B86}" destId="{06953D73-9ED0-4D63-B1B4-EC60D63E2DC0}" srcOrd="0" destOrd="0" presId="urn:microsoft.com/office/officeart/2005/8/layout/hierarchy4"/>
    <dgm:cxn modelId="{669DAF5B-C6B3-4413-B313-0FB3F5CD470A}" type="presParOf" srcId="{93F72BE0-7633-4242-A026-530DE590954A}" destId="{159261B6-06AC-4F18-AC53-BEDE46DAD9EB}" srcOrd="0" destOrd="0" presId="urn:microsoft.com/office/officeart/2005/8/layout/hierarchy4"/>
    <dgm:cxn modelId="{EDCA3398-D475-4DD7-AE95-5E96874DF533}" type="presParOf" srcId="{159261B6-06AC-4F18-AC53-BEDE46DAD9EB}" destId="{E57C8524-4489-44AF-8109-46EA1DA4890E}" srcOrd="0" destOrd="0" presId="urn:microsoft.com/office/officeart/2005/8/layout/hierarchy4"/>
    <dgm:cxn modelId="{A237390D-A5EE-4B75-8606-5A515651761C}" type="presParOf" srcId="{159261B6-06AC-4F18-AC53-BEDE46DAD9EB}" destId="{E68ACF67-BE8E-49D1-8D6D-DCC87907F509}" srcOrd="1" destOrd="0" presId="urn:microsoft.com/office/officeart/2005/8/layout/hierarchy4"/>
    <dgm:cxn modelId="{0B3D60A8-9FBE-409A-85E4-901A8BC5EEEE}" type="presParOf" srcId="{159261B6-06AC-4F18-AC53-BEDE46DAD9EB}" destId="{7BCA05A9-A437-47A5-952B-858419529656}" srcOrd="2" destOrd="0" presId="urn:microsoft.com/office/officeart/2005/8/layout/hierarchy4"/>
    <dgm:cxn modelId="{79B6B300-C99D-444F-A505-B530CF12ED31}" type="presParOf" srcId="{7BCA05A9-A437-47A5-952B-858419529656}" destId="{FE40AAA9-687F-41D4-AC97-31E9D4CBDBA4}" srcOrd="0" destOrd="0" presId="urn:microsoft.com/office/officeart/2005/8/layout/hierarchy4"/>
    <dgm:cxn modelId="{AF86DC16-5C96-4E4E-ADE3-DD75FA70E795}" type="presParOf" srcId="{FE40AAA9-687F-41D4-AC97-31E9D4CBDBA4}" destId="{05013D08-E662-45B5-9F99-1378430C3DE5}" srcOrd="0" destOrd="0" presId="urn:microsoft.com/office/officeart/2005/8/layout/hierarchy4"/>
    <dgm:cxn modelId="{6CC5B6E0-6E24-444C-956F-ED4AE0A24B5F}" type="presParOf" srcId="{FE40AAA9-687F-41D4-AC97-31E9D4CBDBA4}" destId="{E3511041-50EB-405C-B7F5-F95ACE040FD8}" srcOrd="1" destOrd="0" presId="urn:microsoft.com/office/officeart/2005/8/layout/hierarchy4"/>
    <dgm:cxn modelId="{D0AFE234-E7D6-425E-BCF8-CEDFE3B54BBA}" type="presParOf" srcId="{FE40AAA9-687F-41D4-AC97-31E9D4CBDBA4}" destId="{C9BC89E5-2FB0-4BD2-83DB-606125641721}" srcOrd="2" destOrd="0" presId="urn:microsoft.com/office/officeart/2005/8/layout/hierarchy4"/>
    <dgm:cxn modelId="{175AF611-4939-4417-80CC-1C195B3A622C}" type="presParOf" srcId="{C9BC89E5-2FB0-4BD2-83DB-606125641721}" destId="{C4B11684-166B-43F3-94C0-3CA1F9447645}" srcOrd="0" destOrd="0" presId="urn:microsoft.com/office/officeart/2005/8/layout/hierarchy4"/>
    <dgm:cxn modelId="{6CEC566F-B84B-477E-80A6-0CDA9E1CC164}" type="presParOf" srcId="{C4B11684-166B-43F3-94C0-3CA1F9447645}" destId="{708A76EA-B586-4B33-B3A2-22EB3053AE66}" srcOrd="0" destOrd="0" presId="urn:microsoft.com/office/officeart/2005/8/layout/hierarchy4"/>
    <dgm:cxn modelId="{7D040E44-A93F-4C58-8047-A95B4D8ECADB}" type="presParOf" srcId="{C4B11684-166B-43F3-94C0-3CA1F9447645}" destId="{DE0B50E4-013D-4739-9F00-85091D854C2A}" srcOrd="1" destOrd="0" presId="urn:microsoft.com/office/officeart/2005/8/layout/hierarchy4"/>
    <dgm:cxn modelId="{404AF80C-FD1D-44A3-9C2E-BF8ADD17EC2B}" type="presParOf" srcId="{93F72BE0-7633-4242-A026-530DE590954A}" destId="{491F2EF6-A4FD-4BB4-A86C-0DD1D4DBAC28}" srcOrd="1" destOrd="0" presId="urn:microsoft.com/office/officeart/2005/8/layout/hierarchy4"/>
    <dgm:cxn modelId="{9956A483-730B-44DA-9D52-DB85EC18BB62}" type="presParOf" srcId="{93F72BE0-7633-4242-A026-530DE590954A}" destId="{B83E3877-2571-480E-8490-BAB1045BBC6C}" srcOrd="2" destOrd="0" presId="urn:microsoft.com/office/officeart/2005/8/layout/hierarchy4"/>
    <dgm:cxn modelId="{E580313E-894C-4E48-92F9-44F774405AA2}" type="presParOf" srcId="{B83E3877-2571-480E-8490-BAB1045BBC6C}" destId="{9CA876D7-018B-4775-8526-A3BE9C12C14B}" srcOrd="0" destOrd="0" presId="urn:microsoft.com/office/officeart/2005/8/layout/hierarchy4"/>
    <dgm:cxn modelId="{40FD0F0A-6672-4F2D-9187-C1E9956A30C8}" type="presParOf" srcId="{B83E3877-2571-480E-8490-BAB1045BBC6C}" destId="{61CAEA1A-A5F1-4F74-8FE7-194BB1C34E00}" srcOrd="1" destOrd="0" presId="urn:microsoft.com/office/officeart/2005/8/layout/hierarchy4"/>
    <dgm:cxn modelId="{CE05ADDB-EDF3-4DC3-8B43-DC8C09565F71}" type="presParOf" srcId="{B83E3877-2571-480E-8490-BAB1045BBC6C}" destId="{24D894F7-A1D8-481C-ACFB-6D8C49024866}" srcOrd="2" destOrd="0" presId="urn:microsoft.com/office/officeart/2005/8/layout/hierarchy4"/>
    <dgm:cxn modelId="{3AB2D900-1254-4912-998F-4F648D4A85EB}" type="presParOf" srcId="{24D894F7-A1D8-481C-ACFB-6D8C49024866}" destId="{E99CB8B9-BBCC-4087-ACEA-D7C38C5BBD64}" srcOrd="0" destOrd="0" presId="urn:microsoft.com/office/officeart/2005/8/layout/hierarchy4"/>
    <dgm:cxn modelId="{EACFE18E-9CDD-4037-BD49-A71F15BBC8BA}" type="presParOf" srcId="{E99CB8B9-BBCC-4087-ACEA-D7C38C5BBD64}" destId="{06953D73-9ED0-4D63-B1B4-EC60D63E2DC0}" srcOrd="0" destOrd="0" presId="urn:microsoft.com/office/officeart/2005/8/layout/hierarchy4"/>
    <dgm:cxn modelId="{8782F46A-F342-4FFF-AC47-1B2C28F21357}" type="presParOf" srcId="{E99CB8B9-BBCC-4087-ACEA-D7C38C5BBD64}" destId="{5AD649EA-F8A7-478F-8A5B-47B4AB745B1A}" srcOrd="1" destOrd="0" presId="urn:microsoft.com/office/officeart/2005/8/layout/hierarchy4"/>
    <dgm:cxn modelId="{CAC36675-A42D-411A-BE8F-ECD0D717E9E6}" type="presParOf" srcId="{E99CB8B9-BBCC-4087-ACEA-D7C38C5BBD64}" destId="{FC956151-079B-4B79-9EEC-DFC7D6842684}" srcOrd="2" destOrd="0" presId="urn:microsoft.com/office/officeart/2005/8/layout/hierarchy4"/>
    <dgm:cxn modelId="{2429B682-D125-4156-B91A-A69888321C70}" type="presParOf" srcId="{FC956151-079B-4B79-9EEC-DFC7D6842684}" destId="{89C2734F-C029-4751-BAEC-500B0DEE319E}" srcOrd="0" destOrd="0" presId="urn:microsoft.com/office/officeart/2005/8/layout/hierarchy4"/>
    <dgm:cxn modelId="{95F14831-6801-49BC-91A9-A15EB6F10E5F}" type="presParOf" srcId="{89C2734F-C029-4751-BAEC-500B0DEE319E}" destId="{4961537B-D17C-4F88-AFD5-7FF1B894153B}" srcOrd="0" destOrd="0" presId="urn:microsoft.com/office/officeart/2005/8/layout/hierarchy4"/>
    <dgm:cxn modelId="{209C8C61-0C78-4663-AC28-1BEB1F63EBDF}" type="presParOf" srcId="{89C2734F-C029-4751-BAEC-500B0DEE319E}" destId="{4DA3B6F1-F7F0-4266-B8B6-D540B6F0CC9C}" srcOrd="1" destOrd="0" presId="urn:microsoft.com/office/officeart/2005/8/layout/hierarchy4"/>
    <dgm:cxn modelId="{91BBBB99-CF90-4605-B427-BE921EC62674}" type="presParOf" srcId="{93F72BE0-7633-4242-A026-530DE590954A}" destId="{1C5237A3-F6B8-4261-BAAE-A8066CA5FD91}" srcOrd="3" destOrd="0" presId="urn:microsoft.com/office/officeart/2005/8/layout/hierarchy4"/>
    <dgm:cxn modelId="{6E5CD3F2-0D72-4470-9176-12A86FDFC507}" type="presParOf" srcId="{93F72BE0-7633-4242-A026-530DE590954A}" destId="{2D240F5A-7C84-4172-B6B6-C3F4DD31FC4E}" srcOrd="4" destOrd="0" presId="urn:microsoft.com/office/officeart/2005/8/layout/hierarchy4"/>
    <dgm:cxn modelId="{997BFE80-0F4A-46E5-A3D5-7CE98387294D}" type="presParOf" srcId="{2D240F5A-7C84-4172-B6B6-C3F4DD31FC4E}" destId="{E510A69D-E21C-4F70-9822-61E60992DF0D}" srcOrd="0" destOrd="0" presId="urn:microsoft.com/office/officeart/2005/8/layout/hierarchy4"/>
    <dgm:cxn modelId="{9372E814-A32C-4ED3-AD03-B85BC3317964}" type="presParOf" srcId="{2D240F5A-7C84-4172-B6B6-C3F4DD31FC4E}" destId="{01AAECD9-019E-45B6-8221-360D64B5F16B}" srcOrd="1" destOrd="0" presId="urn:microsoft.com/office/officeart/2005/8/layout/hierarchy4"/>
    <dgm:cxn modelId="{FA98ADC3-4731-4071-9684-2F3A42BA0CAD}" type="presParOf" srcId="{2D240F5A-7C84-4172-B6B6-C3F4DD31FC4E}" destId="{513DAD27-24D4-4C82-B9C1-42D63F6AF38B}" srcOrd="2" destOrd="0" presId="urn:microsoft.com/office/officeart/2005/8/layout/hierarchy4"/>
    <dgm:cxn modelId="{758B0F2E-B254-4838-90D2-BF74701C1031}" type="presParOf" srcId="{513DAD27-24D4-4C82-B9C1-42D63F6AF38B}" destId="{1D56470C-3026-4511-905C-EFF18CDE9B3B}" srcOrd="0" destOrd="0" presId="urn:microsoft.com/office/officeart/2005/8/layout/hierarchy4"/>
    <dgm:cxn modelId="{6308017C-C5BD-4CA2-AD15-59E3AF7AFCFE}" type="presParOf" srcId="{1D56470C-3026-4511-905C-EFF18CDE9B3B}" destId="{D0045C58-A731-4A57-BE4D-7DD9CAEFDC20}" srcOrd="0" destOrd="0" presId="urn:microsoft.com/office/officeart/2005/8/layout/hierarchy4"/>
    <dgm:cxn modelId="{B011FA67-ABD1-4A73-B9B8-092D4CDE2B71}" type="presParOf" srcId="{1D56470C-3026-4511-905C-EFF18CDE9B3B}" destId="{E2EBB2B0-8FC7-4899-8456-F596A87754C8}" srcOrd="1" destOrd="0" presId="urn:microsoft.com/office/officeart/2005/8/layout/hierarchy4"/>
    <dgm:cxn modelId="{3941E709-E944-4999-A6BC-5E00C7D2519E}" type="presParOf" srcId="{1D56470C-3026-4511-905C-EFF18CDE9B3B}" destId="{E112BF06-F4F2-4781-9983-7E18205B98BE}" srcOrd="2" destOrd="0" presId="urn:microsoft.com/office/officeart/2005/8/layout/hierarchy4"/>
    <dgm:cxn modelId="{2EF089CF-1158-4565-9D77-E0C29E776FEA}" type="presParOf" srcId="{E112BF06-F4F2-4781-9983-7E18205B98BE}" destId="{F9E20FCF-0B9A-4F21-B29F-B94832D45D27}" srcOrd="0" destOrd="0" presId="urn:microsoft.com/office/officeart/2005/8/layout/hierarchy4"/>
    <dgm:cxn modelId="{013BE232-0F01-4702-9787-45E68064215B}" type="presParOf" srcId="{F9E20FCF-0B9A-4F21-B29F-B94832D45D27}" destId="{D6F0D6E6-C5D6-4D1C-82C9-270B8175F0FA}" srcOrd="0" destOrd="0" presId="urn:microsoft.com/office/officeart/2005/8/layout/hierarchy4"/>
    <dgm:cxn modelId="{4E4BD39D-8797-4FAD-BC76-C4DD6F839728}" type="presParOf" srcId="{F9E20FCF-0B9A-4F21-B29F-B94832D45D27}" destId="{33C6897B-4548-440A-9B25-DFFF1FD57CD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8E1478A-B54E-4744-A6C4-DF8ADB0E0DEF}" type="doc">
      <dgm:prSet loTypeId="urn:microsoft.com/office/officeart/2005/8/layout/process1" loCatId="process" qsTypeId="urn:microsoft.com/office/officeart/2005/8/quickstyle/simple2" qsCatId="simple" csTypeId="urn:microsoft.com/office/officeart/2005/8/colors/accent6_2" csCatId="accent6" phldr="1"/>
      <dgm:spPr/>
    </dgm:pt>
    <dgm:pt modelId="{218DFE74-A243-466C-8F5B-256DC8F58125}">
      <dgm:prSet phldrT="[Texte]"/>
      <dgm:spPr/>
      <dgm:t>
        <a:bodyPr/>
        <a:lstStyle/>
        <a:p>
          <a:r>
            <a:rPr lang="fr-FR" dirty="0" smtClean="0"/>
            <a:t>Avant l’épreuve (a minima, pour aller plus loin)</a:t>
          </a:r>
          <a:endParaRPr lang="fr-FR" dirty="0"/>
        </a:p>
      </dgm:t>
    </dgm:pt>
    <dgm:pt modelId="{03B17A9F-B95B-4975-9657-4C10481F8F2C}" type="parTrans" cxnId="{69337FB1-F563-4C84-824F-A66862400C24}">
      <dgm:prSet/>
      <dgm:spPr/>
      <dgm:t>
        <a:bodyPr/>
        <a:lstStyle/>
        <a:p>
          <a:endParaRPr lang="fr-FR"/>
        </a:p>
      </dgm:t>
    </dgm:pt>
    <dgm:pt modelId="{58F20446-1B06-43FF-B2C6-E8E5C4B2255D}" type="sibTrans" cxnId="{69337FB1-F563-4C84-824F-A66862400C24}">
      <dgm:prSet/>
      <dgm:spPr/>
      <dgm:t>
        <a:bodyPr/>
        <a:lstStyle/>
        <a:p>
          <a:endParaRPr lang="fr-FR"/>
        </a:p>
      </dgm:t>
    </dgm:pt>
    <dgm:pt modelId="{62993D6E-772B-4E92-909D-ED24CA66A8E4}">
      <dgm:prSet phldrT="[Texte]"/>
      <dgm:spPr/>
      <dgm:t>
        <a:bodyPr/>
        <a:lstStyle/>
        <a:p>
          <a:r>
            <a:rPr lang="fr-FR" dirty="0" smtClean="0"/>
            <a:t>Pendant l’épreuve</a:t>
          </a:r>
          <a:endParaRPr lang="fr-FR" dirty="0"/>
        </a:p>
      </dgm:t>
    </dgm:pt>
    <dgm:pt modelId="{116B88F2-EE3E-4275-A686-D48F56667D10}" type="parTrans" cxnId="{0C746169-3132-49F9-90CF-FECBA56B6B3E}">
      <dgm:prSet/>
      <dgm:spPr/>
      <dgm:t>
        <a:bodyPr/>
        <a:lstStyle/>
        <a:p>
          <a:endParaRPr lang="fr-FR"/>
        </a:p>
      </dgm:t>
    </dgm:pt>
    <dgm:pt modelId="{DC56C1FC-9811-422B-8F04-E29856CD4304}" type="sibTrans" cxnId="{0C746169-3132-49F9-90CF-FECBA56B6B3E}">
      <dgm:prSet/>
      <dgm:spPr/>
      <dgm:t>
        <a:bodyPr/>
        <a:lstStyle/>
        <a:p>
          <a:endParaRPr lang="fr-FR"/>
        </a:p>
      </dgm:t>
    </dgm:pt>
    <dgm:pt modelId="{3819F176-924F-4EBA-86C9-C5FA871575CD}">
      <dgm:prSet phldrT="[Texte]"/>
      <dgm:spPr/>
      <dgm:t>
        <a:bodyPr/>
        <a:lstStyle/>
        <a:p>
          <a:r>
            <a:rPr lang="fr-FR" dirty="0" smtClean="0"/>
            <a:t>Après l’épreuve</a:t>
          </a:r>
          <a:endParaRPr lang="fr-FR" dirty="0"/>
        </a:p>
      </dgm:t>
    </dgm:pt>
    <dgm:pt modelId="{0A84B728-311C-42E8-B292-F3DDA6D1D040}" type="parTrans" cxnId="{A7FD6783-4377-4EC6-BB51-0235EF3E099D}">
      <dgm:prSet/>
      <dgm:spPr/>
      <dgm:t>
        <a:bodyPr/>
        <a:lstStyle/>
        <a:p>
          <a:endParaRPr lang="fr-FR"/>
        </a:p>
      </dgm:t>
    </dgm:pt>
    <dgm:pt modelId="{EF17D43A-A434-4058-8C1B-FEF46678F122}" type="sibTrans" cxnId="{A7FD6783-4377-4EC6-BB51-0235EF3E099D}">
      <dgm:prSet/>
      <dgm:spPr/>
      <dgm:t>
        <a:bodyPr/>
        <a:lstStyle/>
        <a:p>
          <a:endParaRPr lang="fr-FR"/>
        </a:p>
      </dgm:t>
    </dgm:pt>
    <dgm:pt modelId="{30B14DA7-AC0E-410F-A0A4-0CA102415903}" type="pres">
      <dgm:prSet presAssocID="{58E1478A-B54E-4744-A6C4-DF8ADB0E0DEF}" presName="Name0" presStyleCnt="0">
        <dgm:presLayoutVars>
          <dgm:dir/>
          <dgm:resizeHandles val="exact"/>
        </dgm:presLayoutVars>
      </dgm:prSet>
      <dgm:spPr/>
    </dgm:pt>
    <dgm:pt modelId="{423AB52F-1449-4992-8ACB-A7A46DBE81D9}" type="pres">
      <dgm:prSet presAssocID="{218DFE74-A243-466C-8F5B-256DC8F5812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030EB7-64E8-41B6-ABCD-945648D068B5}" type="pres">
      <dgm:prSet presAssocID="{58F20446-1B06-43FF-B2C6-E8E5C4B2255D}" presName="sibTrans" presStyleLbl="sibTrans2D1" presStyleIdx="0" presStyleCnt="2"/>
      <dgm:spPr/>
    </dgm:pt>
    <dgm:pt modelId="{F29FB46D-663B-4F22-8A72-29747F1B098B}" type="pres">
      <dgm:prSet presAssocID="{58F20446-1B06-43FF-B2C6-E8E5C4B2255D}" presName="connectorText" presStyleLbl="sibTrans2D1" presStyleIdx="0" presStyleCnt="2"/>
      <dgm:spPr/>
    </dgm:pt>
    <dgm:pt modelId="{2F5B0B7F-2B72-4CD3-9D4F-A0D87F7316DA}" type="pres">
      <dgm:prSet presAssocID="{62993D6E-772B-4E92-909D-ED24CA66A8E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4874E0-426F-4C00-8E13-EB05015A6B8E}" type="pres">
      <dgm:prSet presAssocID="{DC56C1FC-9811-422B-8F04-E29856CD4304}" presName="sibTrans" presStyleLbl="sibTrans2D1" presStyleIdx="1" presStyleCnt="2"/>
      <dgm:spPr/>
    </dgm:pt>
    <dgm:pt modelId="{D95A4FF8-B90B-4503-8F76-53248DDBDCE3}" type="pres">
      <dgm:prSet presAssocID="{DC56C1FC-9811-422B-8F04-E29856CD4304}" presName="connectorText" presStyleLbl="sibTrans2D1" presStyleIdx="1" presStyleCnt="2"/>
      <dgm:spPr/>
    </dgm:pt>
    <dgm:pt modelId="{78CF3C72-EE96-437B-902B-E9DB2B18E85D}" type="pres">
      <dgm:prSet presAssocID="{3819F176-924F-4EBA-86C9-C5FA871575C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265A74-14CF-4AB2-84CE-D27A25F3845B}" type="presOf" srcId="{62993D6E-772B-4E92-909D-ED24CA66A8E4}" destId="{2F5B0B7F-2B72-4CD3-9D4F-A0D87F7316DA}" srcOrd="0" destOrd="0" presId="urn:microsoft.com/office/officeart/2005/8/layout/process1"/>
    <dgm:cxn modelId="{58F415A3-E88B-4CB9-A1B4-F8AB37F0B6A0}" type="presOf" srcId="{3819F176-924F-4EBA-86C9-C5FA871575CD}" destId="{78CF3C72-EE96-437B-902B-E9DB2B18E85D}" srcOrd="0" destOrd="0" presId="urn:microsoft.com/office/officeart/2005/8/layout/process1"/>
    <dgm:cxn modelId="{76B3495B-0006-47C5-AD41-90FC4C6A111C}" type="presOf" srcId="{58F20446-1B06-43FF-B2C6-E8E5C4B2255D}" destId="{F29FB46D-663B-4F22-8A72-29747F1B098B}" srcOrd="1" destOrd="0" presId="urn:microsoft.com/office/officeart/2005/8/layout/process1"/>
    <dgm:cxn modelId="{69337FB1-F563-4C84-824F-A66862400C24}" srcId="{58E1478A-B54E-4744-A6C4-DF8ADB0E0DEF}" destId="{218DFE74-A243-466C-8F5B-256DC8F58125}" srcOrd="0" destOrd="0" parTransId="{03B17A9F-B95B-4975-9657-4C10481F8F2C}" sibTransId="{58F20446-1B06-43FF-B2C6-E8E5C4B2255D}"/>
    <dgm:cxn modelId="{E49D958A-4EDB-42D0-931C-16739DE2B97B}" type="presOf" srcId="{218DFE74-A243-466C-8F5B-256DC8F58125}" destId="{423AB52F-1449-4992-8ACB-A7A46DBE81D9}" srcOrd="0" destOrd="0" presId="urn:microsoft.com/office/officeart/2005/8/layout/process1"/>
    <dgm:cxn modelId="{0C746169-3132-49F9-90CF-FECBA56B6B3E}" srcId="{58E1478A-B54E-4744-A6C4-DF8ADB0E0DEF}" destId="{62993D6E-772B-4E92-909D-ED24CA66A8E4}" srcOrd="1" destOrd="0" parTransId="{116B88F2-EE3E-4275-A686-D48F56667D10}" sibTransId="{DC56C1FC-9811-422B-8F04-E29856CD4304}"/>
    <dgm:cxn modelId="{36D6FA64-0EDA-4322-8F03-2A6BD633651F}" type="presOf" srcId="{DC56C1FC-9811-422B-8F04-E29856CD4304}" destId="{D95A4FF8-B90B-4503-8F76-53248DDBDCE3}" srcOrd="1" destOrd="0" presId="urn:microsoft.com/office/officeart/2005/8/layout/process1"/>
    <dgm:cxn modelId="{A7FD6783-4377-4EC6-BB51-0235EF3E099D}" srcId="{58E1478A-B54E-4744-A6C4-DF8ADB0E0DEF}" destId="{3819F176-924F-4EBA-86C9-C5FA871575CD}" srcOrd="2" destOrd="0" parTransId="{0A84B728-311C-42E8-B292-F3DDA6D1D040}" sibTransId="{EF17D43A-A434-4058-8C1B-FEF46678F122}"/>
    <dgm:cxn modelId="{AA6E0615-3BCD-4AA8-87A6-77187D35E5D1}" type="presOf" srcId="{58F20446-1B06-43FF-B2C6-E8E5C4B2255D}" destId="{88030EB7-64E8-41B6-ABCD-945648D068B5}" srcOrd="0" destOrd="0" presId="urn:microsoft.com/office/officeart/2005/8/layout/process1"/>
    <dgm:cxn modelId="{FED3C825-9DAD-487E-948D-866D5CA33E96}" type="presOf" srcId="{58E1478A-B54E-4744-A6C4-DF8ADB0E0DEF}" destId="{30B14DA7-AC0E-410F-A0A4-0CA102415903}" srcOrd="0" destOrd="0" presId="urn:microsoft.com/office/officeart/2005/8/layout/process1"/>
    <dgm:cxn modelId="{E9B9BA4B-8DFE-4872-B7F4-C3E2040F6988}" type="presOf" srcId="{DC56C1FC-9811-422B-8F04-E29856CD4304}" destId="{2F4874E0-426F-4C00-8E13-EB05015A6B8E}" srcOrd="0" destOrd="0" presId="urn:microsoft.com/office/officeart/2005/8/layout/process1"/>
    <dgm:cxn modelId="{2FEE115F-7099-4DF2-A5C9-A70201F8D213}" type="presParOf" srcId="{30B14DA7-AC0E-410F-A0A4-0CA102415903}" destId="{423AB52F-1449-4992-8ACB-A7A46DBE81D9}" srcOrd="0" destOrd="0" presId="urn:microsoft.com/office/officeart/2005/8/layout/process1"/>
    <dgm:cxn modelId="{AAD9BC94-12CA-430A-9346-155529B347DC}" type="presParOf" srcId="{30B14DA7-AC0E-410F-A0A4-0CA102415903}" destId="{88030EB7-64E8-41B6-ABCD-945648D068B5}" srcOrd="1" destOrd="0" presId="urn:microsoft.com/office/officeart/2005/8/layout/process1"/>
    <dgm:cxn modelId="{04FE73D6-3BD5-4841-BB0A-05A6DB2927B8}" type="presParOf" srcId="{88030EB7-64E8-41B6-ABCD-945648D068B5}" destId="{F29FB46D-663B-4F22-8A72-29747F1B098B}" srcOrd="0" destOrd="0" presId="urn:microsoft.com/office/officeart/2005/8/layout/process1"/>
    <dgm:cxn modelId="{8AECBADF-E789-4D93-AB2A-EE70082CFDC8}" type="presParOf" srcId="{30B14DA7-AC0E-410F-A0A4-0CA102415903}" destId="{2F5B0B7F-2B72-4CD3-9D4F-A0D87F7316DA}" srcOrd="2" destOrd="0" presId="urn:microsoft.com/office/officeart/2005/8/layout/process1"/>
    <dgm:cxn modelId="{E1E4E2A6-3F48-4497-A86C-2DFB574697A1}" type="presParOf" srcId="{30B14DA7-AC0E-410F-A0A4-0CA102415903}" destId="{2F4874E0-426F-4C00-8E13-EB05015A6B8E}" srcOrd="3" destOrd="0" presId="urn:microsoft.com/office/officeart/2005/8/layout/process1"/>
    <dgm:cxn modelId="{2B02534C-4FDE-4D00-9A52-87BF36672D55}" type="presParOf" srcId="{2F4874E0-426F-4C00-8E13-EB05015A6B8E}" destId="{D95A4FF8-B90B-4503-8F76-53248DDBDCE3}" srcOrd="0" destOrd="0" presId="urn:microsoft.com/office/officeart/2005/8/layout/process1"/>
    <dgm:cxn modelId="{8D7041B3-E5D3-4BDF-8375-145D10D33521}" type="presParOf" srcId="{30B14DA7-AC0E-410F-A0A4-0CA102415903}" destId="{78CF3C72-EE96-437B-902B-E9DB2B18E85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7ED351-CBD5-4B90-8C6B-B401060FC46D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FA66FB-AD0A-4733-B5B1-3B1D9F7E4EC2}">
      <dgm:prSet phldrT="[Texte]"/>
      <dgm:spPr/>
      <dgm:t>
        <a:bodyPr/>
        <a:lstStyle/>
        <a:p>
          <a:r>
            <a:rPr lang="fr-FR" dirty="0" smtClean="0"/>
            <a:t>Pédagogique</a:t>
          </a:r>
          <a:endParaRPr lang="fr-FR" dirty="0"/>
        </a:p>
      </dgm:t>
    </dgm:pt>
    <dgm:pt modelId="{E98E3040-1349-4C8A-A568-FC7B816F6D71}" type="parTrans" cxnId="{81495B6E-4FFB-4C7E-ACC3-157898949661}">
      <dgm:prSet/>
      <dgm:spPr/>
      <dgm:t>
        <a:bodyPr/>
        <a:lstStyle/>
        <a:p>
          <a:endParaRPr lang="fr-FR"/>
        </a:p>
      </dgm:t>
    </dgm:pt>
    <dgm:pt modelId="{2ED32F36-BE64-4071-A83C-2433A2CC59D0}" type="sibTrans" cxnId="{81495B6E-4FFB-4C7E-ACC3-157898949661}">
      <dgm:prSet/>
      <dgm:spPr/>
      <dgm:t>
        <a:bodyPr/>
        <a:lstStyle/>
        <a:p>
          <a:endParaRPr lang="fr-FR"/>
        </a:p>
      </dgm:t>
    </dgm:pt>
    <dgm:pt modelId="{C6C78096-A7F8-4336-B5E8-DB3129108882}">
      <dgm:prSet phldrT="[Texte]"/>
      <dgm:spPr/>
      <dgm:t>
        <a:bodyPr/>
        <a:lstStyle/>
        <a:p>
          <a:r>
            <a:rPr lang="fr-FR" dirty="0" smtClean="0"/>
            <a:t>Dimensionner l’épreuve en fonction de sa durée ou du temps à y consacrer, en fonction des ressources autorisées</a:t>
          </a:r>
          <a:endParaRPr lang="fr-FR" dirty="0"/>
        </a:p>
      </dgm:t>
    </dgm:pt>
    <dgm:pt modelId="{A1FDB114-A64B-4E08-8863-23B1FD6A233C}" type="parTrans" cxnId="{10D7BD77-328A-46EE-AC7C-61A475CFD6D5}">
      <dgm:prSet/>
      <dgm:spPr/>
      <dgm:t>
        <a:bodyPr/>
        <a:lstStyle/>
        <a:p>
          <a:endParaRPr lang="fr-FR"/>
        </a:p>
      </dgm:t>
    </dgm:pt>
    <dgm:pt modelId="{A9A316A8-2193-48E6-A494-FF68A4C35234}" type="sibTrans" cxnId="{10D7BD77-328A-46EE-AC7C-61A475CFD6D5}">
      <dgm:prSet/>
      <dgm:spPr/>
      <dgm:t>
        <a:bodyPr/>
        <a:lstStyle/>
        <a:p>
          <a:endParaRPr lang="fr-FR"/>
        </a:p>
      </dgm:t>
    </dgm:pt>
    <dgm:pt modelId="{1D6FA737-FF8C-429F-B7B2-3E213788A3C1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A02A2C3C-F17D-4EF3-BE1D-CC7B7958E7BC}" type="parTrans" cxnId="{075B4845-7793-42B0-93EE-AE3A9DC38AD1}">
      <dgm:prSet/>
      <dgm:spPr/>
      <dgm:t>
        <a:bodyPr/>
        <a:lstStyle/>
        <a:p>
          <a:endParaRPr lang="fr-FR"/>
        </a:p>
      </dgm:t>
    </dgm:pt>
    <dgm:pt modelId="{525823D0-5135-421D-A73F-5B07C3CD91DF}" type="sibTrans" cxnId="{075B4845-7793-42B0-93EE-AE3A9DC38AD1}">
      <dgm:prSet/>
      <dgm:spPr/>
      <dgm:t>
        <a:bodyPr/>
        <a:lstStyle/>
        <a:p>
          <a:endParaRPr lang="fr-FR"/>
        </a:p>
      </dgm:t>
    </dgm:pt>
    <dgm:pt modelId="{38029EC7-7D42-42BC-AC2B-CD6574F2A4F6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75F96596-C9B4-4915-991E-A962891F52A0}" type="parTrans" cxnId="{A4C4E14C-984A-4106-9F22-D313B3BF7F25}">
      <dgm:prSet/>
      <dgm:spPr/>
      <dgm:t>
        <a:bodyPr/>
        <a:lstStyle/>
        <a:p>
          <a:endParaRPr lang="fr-FR"/>
        </a:p>
      </dgm:t>
    </dgm:pt>
    <dgm:pt modelId="{C4FC4F05-DC82-4A7D-A416-D28B234753FD}" type="sibTrans" cxnId="{A4C4E14C-984A-4106-9F22-D313B3BF7F25}">
      <dgm:prSet/>
      <dgm:spPr/>
      <dgm:t>
        <a:bodyPr/>
        <a:lstStyle/>
        <a:p>
          <a:endParaRPr lang="fr-FR"/>
        </a:p>
      </dgm:t>
    </dgm:pt>
    <dgm:pt modelId="{EDB4BA01-83BF-4BF4-97D2-3D48582DC946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Envoi des sujets, consignes et critères sur Moodle ou par email (date et heure, temps imparti, avec ou sans ressources)</a:t>
          </a:r>
          <a:endParaRPr lang="fr-FR" dirty="0"/>
        </a:p>
      </dgm:t>
    </dgm:pt>
    <dgm:pt modelId="{86502A09-6EF3-4FB4-A631-339618016281}" type="parTrans" cxnId="{4E9B1A54-9D1E-411B-92FB-E705B4E9FE51}">
      <dgm:prSet/>
      <dgm:spPr/>
      <dgm:t>
        <a:bodyPr/>
        <a:lstStyle/>
        <a:p>
          <a:endParaRPr lang="fr-FR"/>
        </a:p>
      </dgm:t>
    </dgm:pt>
    <dgm:pt modelId="{BE953F79-5380-448D-879F-BC3E0928E748}" type="sibTrans" cxnId="{4E9B1A54-9D1E-411B-92FB-E705B4E9FE51}">
      <dgm:prSet/>
      <dgm:spPr/>
      <dgm:t>
        <a:bodyPr/>
        <a:lstStyle/>
        <a:p>
          <a:endParaRPr lang="fr-FR"/>
        </a:p>
      </dgm:t>
    </dgm:pt>
    <dgm:pt modelId="{25E35BF6-77DA-4BE7-B61E-726E62F63246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Encoder les consignes sur la plateforme de dépôt (ouverture, fermeture)</a:t>
          </a:r>
          <a:endParaRPr lang="fr-FR" dirty="0"/>
        </a:p>
      </dgm:t>
    </dgm:pt>
    <dgm:pt modelId="{4472D951-AD52-49CD-9CF4-D59C1CD4BBFB}" type="parTrans" cxnId="{478EBFC5-2BA9-4B60-A0FA-B0AA9AC59E85}">
      <dgm:prSet/>
      <dgm:spPr/>
      <dgm:t>
        <a:bodyPr/>
        <a:lstStyle/>
        <a:p>
          <a:endParaRPr lang="fr-FR"/>
        </a:p>
      </dgm:t>
    </dgm:pt>
    <dgm:pt modelId="{D1FAE17D-5990-42EE-A345-2D1D67668550}" type="sibTrans" cxnId="{478EBFC5-2BA9-4B60-A0FA-B0AA9AC59E85}">
      <dgm:prSet/>
      <dgm:spPr/>
      <dgm:t>
        <a:bodyPr/>
        <a:lstStyle/>
        <a:p>
          <a:endParaRPr lang="fr-FR"/>
        </a:p>
      </dgm:t>
    </dgm:pt>
    <dgm:pt modelId="{5F0207A9-0415-48D1-B5B2-013A10394E34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Oral : préparer une salle virtuelle via un outil de visio-conférence</a:t>
          </a:r>
          <a:endParaRPr lang="fr-FR" dirty="0"/>
        </a:p>
      </dgm:t>
    </dgm:pt>
    <dgm:pt modelId="{CF9556C1-0471-423D-A92B-EEAC8F75ACF2}" type="parTrans" cxnId="{4C09E845-7134-4F61-B5B5-55799F1004D1}">
      <dgm:prSet/>
      <dgm:spPr/>
      <dgm:t>
        <a:bodyPr/>
        <a:lstStyle/>
        <a:p>
          <a:endParaRPr lang="fr-FR"/>
        </a:p>
      </dgm:t>
    </dgm:pt>
    <dgm:pt modelId="{7F61EFD9-A6B6-4B6F-A39F-9B387544549B}" type="sibTrans" cxnId="{4C09E845-7134-4F61-B5B5-55799F1004D1}">
      <dgm:prSet/>
      <dgm:spPr/>
      <dgm:t>
        <a:bodyPr/>
        <a:lstStyle/>
        <a:p>
          <a:endParaRPr lang="fr-FR"/>
        </a:p>
      </dgm:t>
    </dgm:pt>
    <dgm:pt modelId="{8DCE55F7-12C5-438E-A98F-5D91B44380DC}">
      <dgm:prSet phldrT="[Texte]"/>
      <dgm:spPr/>
      <dgm:t>
        <a:bodyPr/>
        <a:lstStyle/>
        <a:p>
          <a:r>
            <a:rPr lang="fr-FR" dirty="0" smtClean="0"/>
            <a:t>Rédiger les sujets, les consignes et les critères d’évaluation de l’épreuve</a:t>
          </a:r>
          <a:endParaRPr lang="fr-FR" dirty="0"/>
        </a:p>
      </dgm:t>
    </dgm:pt>
    <dgm:pt modelId="{D7453B08-41E7-4B19-A374-59DC65602938}" type="sibTrans" cxnId="{D5C74E29-303B-4AE1-BDC9-8F7CE0651F93}">
      <dgm:prSet/>
      <dgm:spPr/>
      <dgm:t>
        <a:bodyPr/>
        <a:lstStyle/>
        <a:p>
          <a:endParaRPr lang="fr-FR"/>
        </a:p>
      </dgm:t>
    </dgm:pt>
    <dgm:pt modelId="{293E9B03-AD24-4B2D-84E9-E646B50AC5ED}" type="parTrans" cxnId="{D5C74E29-303B-4AE1-BDC9-8F7CE0651F93}">
      <dgm:prSet/>
      <dgm:spPr/>
      <dgm:t>
        <a:bodyPr/>
        <a:lstStyle/>
        <a:p>
          <a:endParaRPr lang="fr-FR"/>
        </a:p>
      </dgm:t>
    </dgm:pt>
    <dgm:pt modelId="{5A23C43B-F610-4331-9828-4B9BFF725CEA}" type="pres">
      <dgm:prSet presAssocID="{9A7ED351-CBD5-4B90-8C6B-B401060FC4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28C6DFC-E3AA-4C4F-9377-25D5E7AF90BB}" type="pres">
      <dgm:prSet presAssocID="{0BFA66FB-AD0A-4733-B5B1-3B1D9F7E4EC2}" presName="vertOne" presStyleCnt="0"/>
      <dgm:spPr/>
      <dgm:t>
        <a:bodyPr/>
        <a:lstStyle/>
        <a:p>
          <a:endParaRPr lang="fr-FR"/>
        </a:p>
      </dgm:t>
    </dgm:pt>
    <dgm:pt modelId="{0546ED7B-C047-474D-BDD8-306B3D5020D4}" type="pres">
      <dgm:prSet presAssocID="{0BFA66FB-AD0A-4733-B5B1-3B1D9F7E4EC2}" presName="txOne" presStyleLbl="node0" presStyleIdx="0" presStyleCnt="3" custScaleY="4262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53F3BF6-3568-465D-ADD0-B406F4E180BC}" type="pres">
      <dgm:prSet presAssocID="{0BFA66FB-AD0A-4733-B5B1-3B1D9F7E4EC2}" presName="parTransOne" presStyleCnt="0"/>
      <dgm:spPr/>
      <dgm:t>
        <a:bodyPr/>
        <a:lstStyle/>
        <a:p>
          <a:endParaRPr lang="fr-FR"/>
        </a:p>
      </dgm:t>
    </dgm:pt>
    <dgm:pt modelId="{15467E88-603D-4B97-BF28-30C8001E4445}" type="pres">
      <dgm:prSet presAssocID="{0BFA66FB-AD0A-4733-B5B1-3B1D9F7E4EC2}" presName="horzOne" presStyleCnt="0"/>
      <dgm:spPr/>
      <dgm:t>
        <a:bodyPr/>
        <a:lstStyle/>
        <a:p>
          <a:endParaRPr lang="fr-FR"/>
        </a:p>
      </dgm:t>
    </dgm:pt>
    <dgm:pt modelId="{2439C00F-6C48-4F69-8E29-98BAD3FD5AD1}" type="pres">
      <dgm:prSet presAssocID="{C6C78096-A7F8-4336-B5E8-DB3129108882}" presName="vertTwo" presStyleCnt="0"/>
      <dgm:spPr/>
      <dgm:t>
        <a:bodyPr/>
        <a:lstStyle/>
        <a:p>
          <a:endParaRPr lang="fr-FR"/>
        </a:p>
      </dgm:t>
    </dgm:pt>
    <dgm:pt modelId="{2E355297-3478-4709-B982-F75E57F62682}" type="pres">
      <dgm:prSet presAssocID="{C6C78096-A7F8-4336-B5E8-DB3129108882}" presName="txTwo" presStyleLbl="node2" presStyleIdx="0" presStyleCnt="5" custScaleX="10085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212BBD8-2E0F-452A-A134-336B0C10AF50}" type="pres">
      <dgm:prSet presAssocID="{C6C78096-A7F8-4336-B5E8-DB3129108882}" presName="horzTwo" presStyleCnt="0"/>
      <dgm:spPr/>
      <dgm:t>
        <a:bodyPr/>
        <a:lstStyle/>
        <a:p>
          <a:endParaRPr lang="fr-FR"/>
        </a:p>
      </dgm:t>
    </dgm:pt>
    <dgm:pt modelId="{6EF21BA6-B174-4BB0-A227-44D8B3386FB7}" type="pres">
      <dgm:prSet presAssocID="{A9A316A8-2193-48E6-A494-FF68A4C35234}" presName="sibSpaceTwo" presStyleCnt="0"/>
      <dgm:spPr/>
      <dgm:t>
        <a:bodyPr/>
        <a:lstStyle/>
        <a:p>
          <a:endParaRPr lang="fr-FR"/>
        </a:p>
      </dgm:t>
    </dgm:pt>
    <dgm:pt modelId="{77A03343-B365-4F54-9FC2-16AC2EB78109}" type="pres">
      <dgm:prSet presAssocID="{8DCE55F7-12C5-438E-A98F-5D91B44380DC}" presName="vertTwo" presStyleCnt="0"/>
      <dgm:spPr/>
      <dgm:t>
        <a:bodyPr/>
        <a:lstStyle/>
        <a:p>
          <a:endParaRPr lang="fr-FR"/>
        </a:p>
      </dgm:t>
    </dgm:pt>
    <dgm:pt modelId="{46C1A5CB-D767-4F72-BC35-D7963A818659}" type="pres">
      <dgm:prSet presAssocID="{8DCE55F7-12C5-438E-A98F-5D91B44380DC}" presName="txTwo" presStyleLbl="node2" presStyleIdx="1" presStyleCnt="5" custScaleX="7982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C895B68-6738-4F81-998A-8CE7C25CA3C6}" type="pres">
      <dgm:prSet presAssocID="{8DCE55F7-12C5-438E-A98F-5D91B44380DC}" presName="horzTwo" presStyleCnt="0"/>
      <dgm:spPr/>
      <dgm:t>
        <a:bodyPr/>
        <a:lstStyle/>
        <a:p>
          <a:endParaRPr lang="fr-FR"/>
        </a:p>
      </dgm:t>
    </dgm:pt>
    <dgm:pt modelId="{31B36DA4-560A-4655-BF0D-47A6F738BB19}" type="pres">
      <dgm:prSet presAssocID="{2ED32F36-BE64-4071-A83C-2433A2CC59D0}" presName="sibSpaceOne" presStyleCnt="0"/>
      <dgm:spPr/>
      <dgm:t>
        <a:bodyPr/>
        <a:lstStyle/>
        <a:p>
          <a:endParaRPr lang="fr-FR"/>
        </a:p>
      </dgm:t>
    </dgm:pt>
    <dgm:pt modelId="{5ACC8BDC-E008-4DAA-9227-F4D6FB7A7655}" type="pres">
      <dgm:prSet presAssocID="{1D6FA737-FF8C-429F-B7B2-3E213788A3C1}" presName="vertOne" presStyleCnt="0"/>
      <dgm:spPr/>
      <dgm:t>
        <a:bodyPr/>
        <a:lstStyle/>
        <a:p>
          <a:endParaRPr lang="fr-FR"/>
        </a:p>
      </dgm:t>
    </dgm:pt>
    <dgm:pt modelId="{B625E54C-4A3C-4421-A14C-64204BB0767A}" type="pres">
      <dgm:prSet presAssocID="{1D6FA737-FF8C-429F-B7B2-3E213788A3C1}" presName="txOne" presStyleLbl="node0" presStyleIdx="1" presStyleCnt="3" custScaleY="4262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F6657C3-5C83-485F-940C-DCA62D47CAE5}" type="pres">
      <dgm:prSet presAssocID="{1D6FA737-FF8C-429F-B7B2-3E213788A3C1}" presName="parTransOne" presStyleCnt="0"/>
      <dgm:spPr/>
      <dgm:t>
        <a:bodyPr/>
        <a:lstStyle/>
        <a:p>
          <a:endParaRPr lang="fr-FR"/>
        </a:p>
      </dgm:t>
    </dgm:pt>
    <dgm:pt modelId="{FB4EBABE-5C59-4514-A9BF-3990690BBB56}" type="pres">
      <dgm:prSet presAssocID="{1D6FA737-FF8C-429F-B7B2-3E213788A3C1}" presName="horzOne" presStyleCnt="0"/>
      <dgm:spPr/>
      <dgm:t>
        <a:bodyPr/>
        <a:lstStyle/>
        <a:p>
          <a:endParaRPr lang="fr-FR"/>
        </a:p>
      </dgm:t>
    </dgm:pt>
    <dgm:pt modelId="{35235F12-FDAB-4A8B-A0B4-22456FD96C1C}" type="pres">
      <dgm:prSet presAssocID="{EDB4BA01-83BF-4BF4-97D2-3D48582DC946}" presName="vertTwo" presStyleCnt="0"/>
      <dgm:spPr/>
      <dgm:t>
        <a:bodyPr/>
        <a:lstStyle/>
        <a:p>
          <a:endParaRPr lang="fr-FR"/>
        </a:p>
      </dgm:t>
    </dgm:pt>
    <dgm:pt modelId="{DBF8FB90-5436-4276-9C58-336B0B22D978}" type="pres">
      <dgm:prSet presAssocID="{EDB4BA01-83BF-4BF4-97D2-3D48582DC946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B3C3E4C-26C4-4477-8296-9E1BD598675A}" type="pres">
      <dgm:prSet presAssocID="{EDB4BA01-83BF-4BF4-97D2-3D48582DC946}" presName="horzTwo" presStyleCnt="0"/>
      <dgm:spPr/>
      <dgm:t>
        <a:bodyPr/>
        <a:lstStyle/>
        <a:p>
          <a:endParaRPr lang="fr-FR"/>
        </a:p>
      </dgm:t>
    </dgm:pt>
    <dgm:pt modelId="{9032507C-7FCB-4196-9587-A99F1710DA17}" type="pres">
      <dgm:prSet presAssocID="{525823D0-5135-421D-A73F-5B07C3CD91DF}" presName="sibSpaceOne" presStyleCnt="0"/>
      <dgm:spPr/>
      <dgm:t>
        <a:bodyPr/>
        <a:lstStyle/>
        <a:p>
          <a:endParaRPr lang="fr-FR"/>
        </a:p>
      </dgm:t>
    </dgm:pt>
    <dgm:pt modelId="{E12CAFFD-44D2-4606-AA58-AC63F907AF44}" type="pres">
      <dgm:prSet presAssocID="{38029EC7-7D42-42BC-AC2B-CD6574F2A4F6}" presName="vertOne" presStyleCnt="0"/>
      <dgm:spPr/>
      <dgm:t>
        <a:bodyPr/>
        <a:lstStyle/>
        <a:p>
          <a:endParaRPr lang="fr-FR"/>
        </a:p>
      </dgm:t>
    </dgm:pt>
    <dgm:pt modelId="{57B19E00-E66F-41D4-8523-D3A0823B027C}" type="pres">
      <dgm:prSet presAssocID="{38029EC7-7D42-42BC-AC2B-CD6574F2A4F6}" presName="txOne" presStyleLbl="node0" presStyleIdx="2" presStyleCnt="3" custScaleY="4262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DD5B88B-E357-43A2-A3AA-81E553571C1F}" type="pres">
      <dgm:prSet presAssocID="{38029EC7-7D42-42BC-AC2B-CD6574F2A4F6}" presName="parTransOne" presStyleCnt="0"/>
      <dgm:spPr/>
      <dgm:t>
        <a:bodyPr/>
        <a:lstStyle/>
        <a:p>
          <a:endParaRPr lang="fr-FR"/>
        </a:p>
      </dgm:t>
    </dgm:pt>
    <dgm:pt modelId="{78B9BABD-302B-467E-A513-01D450C8B1C1}" type="pres">
      <dgm:prSet presAssocID="{38029EC7-7D42-42BC-AC2B-CD6574F2A4F6}" presName="horzOne" presStyleCnt="0"/>
      <dgm:spPr/>
      <dgm:t>
        <a:bodyPr/>
        <a:lstStyle/>
        <a:p>
          <a:endParaRPr lang="fr-FR"/>
        </a:p>
      </dgm:t>
    </dgm:pt>
    <dgm:pt modelId="{B94FCB63-CDC5-4916-A733-BC697A472BC3}" type="pres">
      <dgm:prSet presAssocID="{25E35BF6-77DA-4BE7-B61E-726E62F63246}" presName="vertTwo" presStyleCnt="0"/>
      <dgm:spPr/>
      <dgm:t>
        <a:bodyPr/>
        <a:lstStyle/>
        <a:p>
          <a:endParaRPr lang="fr-FR"/>
        </a:p>
      </dgm:t>
    </dgm:pt>
    <dgm:pt modelId="{25138636-9A91-4F2C-A51A-E92F1533DA0E}" type="pres">
      <dgm:prSet presAssocID="{25E35BF6-77DA-4BE7-B61E-726E62F63246}" presName="txTwo" presStyleLbl="node2" presStyleIdx="3" presStyleCnt="5" custScaleX="8069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BFC5AC3-BEA2-4EE0-8884-EF8801E2B418}" type="pres">
      <dgm:prSet presAssocID="{25E35BF6-77DA-4BE7-B61E-726E62F63246}" presName="horzTwo" presStyleCnt="0"/>
      <dgm:spPr/>
      <dgm:t>
        <a:bodyPr/>
        <a:lstStyle/>
        <a:p>
          <a:endParaRPr lang="fr-FR"/>
        </a:p>
      </dgm:t>
    </dgm:pt>
    <dgm:pt modelId="{90196497-D16A-4DAF-AF42-E3F5228DE1E1}" type="pres">
      <dgm:prSet presAssocID="{D1FAE17D-5990-42EE-A345-2D1D67668550}" presName="sibSpaceTwo" presStyleCnt="0"/>
      <dgm:spPr/>
      <dgm:t>
        <a:bodyPr/>
        <a:lstStyle/>
        <a:p>
          <a:endParaRPr lang="fr-FR"/>
        </a:p>
      </dgm:t>
    </dgm:pt>
    <dgm:pt modelId="{5CC310F0-64CF-45BF-9826-6279225DD535}" type="pres">
      <dgm:prSet presAssocID="{5F0207A9-0415-48D1-B5B2-013A10394E34}" presName="vertTwo" presStyleCnt="0"/>
      <dgm:spPr/>
      <dgm:t>
        <a:bodyPr/>
        <a:lstStyle/>
        <a:p>
          <a:endParaRPr lang="fr-FR"/>
        </a:p>
      </dgm:t>
    </dgm:pt>
    <dgm:pt modelId="{6CB2DD0F-7FD2-4689-9700-47D6711457D5}" type="pres">
      <dgm:prSet presAssocID="{5F0207A9-0415-48D1-B5B2-013A10394E34}" presName="txTwo" presStyleLbl="node2" presStyleIdx="4" presStyleCnt="5" custScaleX="8838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5AD06F-DDAA-4ED2-AD50-8B58437A99A6}" type="pres">
      <dgm:prSet presAssocID="{5F0207A9-0415-48D1-B5B2-013A10394E34}" presName="horzTwo" presStyleCnt="0"/>
      <dgm:spPr/>
      <dgm:t>
        <a:bodyPr/>
        <a:lstStyle/>
        <a:p>
          <a:endParaRPr lang="fr-FR"/>
        </a:p>
      </dgm:t>
    </dgm:pt>
  </dgm:ptLst>
  <dgm:cxnLst>
    <dgm:cxn modelId="{2E3698F5-D2E9-4E20-BF37-73BBD65B2254}" type="presOf" srcId="{8DCE55F7-12C5-438E-A98F-5D91B44380DC}" destId="{46C1A5CB-D767-4F72-BC35-D7963A818659}" srcOrd="0" destOrd="0" presId="urn:microsoft.com/office/officeart/2005/8/layout/hierarchy4"/>
    <dgm:cxn modelId="{11E5EB2E-D4F7-4860-A68E-C1C496F8A24B}" type="presOf" srcId="{25E35BF6-77DA-4BE7-B61E-726E62F63246}" destId="{25138636-9A91-4F2C-A51A-E92F1533DA0E}" srcOrd="0" destOrd="0" presId="urn:microsoft.com/office/officeart/2005/8/layout/hierarchy4"/>
    <dgm:cxn modelId="{5E2424B6-AFD2-4BCA-9F68-E2190C601300}" type="presOf" srcId="{38029EC7-7D42-42BC-AC2B-CD6574F2A4F6}" destId="{57B19E00-E66F-41D4-8523-D3A0823B027C}" srcOrd="0" destOrd="0" presId="urn:microsoft.com/office/officeart/2005/8/layout/hierarchy4"/>
    <dgm:cxn modelId="{A840B15C-C717-4F28-8644-2567DF80ADD2}" type="presOf" srcId="{EDB4BA01-83BF-4BF4-97D2-3D48582DC946}" destId="{DBF8FB90-5436-4276-9C58-336B0B22D978}" srcOrd="0" destOrd="0" presId="urn:microsoft.com/office/officeart/2005/8/layout/hierarchy4"/>
    <dgm:cxn modelId="{81495B6E-4FFB-4C7E-ACC3-157898949661}" srcId="{9A7ED351-CBD5-4B90-8C6B-B401060FC46D}" destId="{0BFA66FB-AD0A-4733-B5B1-3B1D9F7E4EC2}" srcOrd="0" destOrd="0" parTransId="{E98E3040-1349-4C8A-A568-FC7B816F6D71}" sibTransId="{2ED32F36-BE64-4071-A83C-2433A2CC59D0}"/>
    <dgm:cxn modelId="{10D7BD77-328A-46EE-AC7C-61A475CFD6D5}" srcId="{0BFA66FB-AD0A-4733-B5B1-3B1D9F7E4EC2}" destId="{C6C78096-A7F8-4336-B5E8-DB3129108882}" srcOrd="0" destOrd="0" parTransId="{A1FDB114-A64B-4E08-8863-23B1FD6A233C}" sibTransId="{A9A316A8-2193-48E6-A494-FF68A4C35234}"/>
    <dgm:cxn modelId="{3BFE58CA-8AC2-4C55-BEF1-54F037FECE76}" type="presOf" srcId="{0BFA66FB-AD0A-4733-B5B1-3B1D9F7E4EC2}" destId="{0546ED7B-C047-474D-BDD8-306B3D5020D4}" srcOrd="0" destOrd="0" presId="urn:microsoft.com/office/officeart/2005/8/layout/hierarchy4"/>
    <dgm:cxn modelId="{7A8B1C7A-B8D2-45F6-9053-75FA0C639A12}" type="presOf" srcId="{C6C78096-A7F8-4336-B5E8-DB3129108882}" destId="{2E355297-3478-4709-B982-F75E57F62682}" srcOrd="0" destOrd="0" presId="urn:microsoft.com/office/officeart/2005/8/layout/hierarchy4"/>
    <dgm:cxn modelId="{4E9B1A54-9D1E-411B-92FB-E705B4E9FE51}" srcId="{1D6FA737-FF8C-429F-B7B2-3E213788A3C1}" destId="{EDB4BA01-83BF-4BF4-97D2-3D48582DC946}" srcOrd="0" destOrd="0" parTransId="{86502A09-6EF3-4FB4-A631-339618016281}" sibTransId="{BE953F79-5380-448D-879F-BC3E0928E748}"/>
    <dgm:cxn modelId="{91E61363-4513-4635-B9C4-9F805A89DE10}" type="presOf" srcId="{9A7ED351-CBD5-4B90-8C6B-B401060FC46D}" destId="{5A23C43B-F610-4331-9828-4B9BFF725CEA}" srcOrd="0" destOrd="0" presId="urn:microsoft.com/office/officeart/2005/8/layout/hierarchy4"/>
    <dgm:cxn modelId="{D79278D2-6324-4C91-8405-02328384F74E}" type="presOf" srcId="{1D6FA737-FF8C-429F-B7B2-3E213788A3C1}" destId="{B625E54C-4A3C-4421-A14C-64204BB0767A}" srcOrd="0" destOrd="0" presId="urn:microsoft.com/office/officeart/2005/8/layout/hierarchy4"/>
    <dgm:cxn modelId="{D5C74E29-303B-4AE1-BDC9-8F7CE0651F93}" srcId="{0BFA66FB-AD0A-4733-B5B1-3B1D9F7E4EC2}" destId="{8DCE55F7-12C5-438E-A98F-5D91B44380DC}" srcOrd="1" destOrd="0" parTransId="{293E9B03-AD24-4B2D-84E9-E646B50AC5ED}" sibTransId="{D7453B08-41E7-4B19-A374-59DC65602938}"/>
    <dgm:cxn modelId="{A4C4E14C-984A-4106-9F22-D313B3BF7F25}" srcId="{9A7ED351-CBD5-4B90-8C6B-B401060FC46D}" destId="{38029EC7-7D42-42BC-AC2B-CD6574F2A4F6}" srcOrd="2" destOrd="0" parTransId="{75F96596-C9B4-4915-991E-A962891F52A0}" sibTransId="{C4FC4F05-DC82-4A7D-A416-D28B234753FD}"/>
    <dgm:cxn modelId="{075B4845-7793-42B0-93EE-AE3A9DC38AD1}" srcId="{9A7ED351-CBD5-4B90-8C6B-B401060FC46D}" destId="{1D6FA737-FF8C-429F-B7B2-3E213788A3C1}" srcOrd="1" destOrd="0" parTransId="{A02A2C3C-F17D-4EF3-BE1D-CC7B7958E7BC}" sibTransId="{525823D0-5135-421D-A73F-5B07C3CD91DF}"/>
    <dgm:cxn modelId="{A86A3E1F-B67D-4E3A-8817-814CD494F93D}" type="presOf" srcId="{5F0207A9-0415-48D1-B5B2-013A10394E34}" destId="{6CB2DD0F-7FD2-4689-9700-47D6711457D5}" srcOrd="0" destOrd="0" presId="urn:microsoft.com/office/officeart/2005/8/layout/hierarchy4"/>
    <dgm:cxn modelId="{478EBFC5-2BA9-4B60-A0FA-B0AA9AC59E85}" srcId="{38029EC7-7D42-42BC-AC2B-CD6574F2A4F6}" destId="{25E35BF6-77DA-4BE7-B61E-726E62F63246}" srcOrd="0" destOrd="0" parTransId="{4472D951-AD52-49CD-9CF4-D59C1CD4BBFB}" sibTransId="{D1FAE17D-5990-42EE-A345-2D1D67668550}"/>
    <dgm:cxn modelId="{4C09E845-7134-4F61-B5B5-55799F1004D1}" srcId="{38029EC7-7D42-42BC-AC2B-CD6574F2A4F6}" destId="{5F0207A9-0415-48D1-B5B2-013A10394E34}" srcOrd="1" destOrd="0" parTransId="{CF9556C1-0471-423D-A92B-EEAC8F75ACF2}" sibTransId="{7F61EFD9-A6B6-4B6F-A39F-9B387544549B}"/>
    <dgm:cxn modelId="{96913068-AC76-4017-910E-4342648E20A4}" type="presParOf" srcId="{5A23C43B-F610-4331-9828-4B9BFF725CEA}" destId="{428C6DFC-E3AA-4C4F-9377-25D5E7AF90BB}" srcOrd="0" destOrd="0" presId="urn:microsoft.com/office/officeart/2005/8/layout/hierarchy4"/>
    <dgm:cxn modelId="{FA1E0BAA-F147-4017-B113-5E8B95FBE78A}" type="presParOf" srcId="{428C6DFC-E3AA-4C4F-9377-25D5E7AF90BB}" destId="{0546ED7B-C047-474D-BDD8-306B3D5020D4}" srcOrd="0" destOrd="0" presId="urn:microsoft.com/office/officeart/2005/8/layout/hierarchy4"/>
    <dgm:cxn modelId="{BD69AF09-5D07-4A91-8519-E23E955FB70E}" type="presParOf" srcId="{428C6DFC-E3AA-4C4F-9377-25D5E7AF90BB}" destId="{053F3BF6-3568-465D-ADD0-B406F4E180BC}" srcOrd="1" destOrd="0" presId="urn:microsoft.com/office/officeart/2005/8/layout/hierarchy4"/>
    <dgm:cxn modelId="{1AEE112D-21D5-4FBF-A838-036912A48FAC}" type="presParOf" srcId="{428C6DFC-E3AA-4C4F-9377-25D5E7AF90BB}" destId="{15467E88-603D-4B97-BF28-30C8001E4445}" srcOrd="2" destOrd="0" presId="urn:microsoft.com/office/officeart/2005/8/layout/hierarchy4"/>
    <dgm:cxn modelId="{3163A2AB-6646-40E5-BD76-A1479B90B724}" type="presParOf" srcId="{15467E88-603D-4B97-BF28-30C8001E4445}" destId="{2439C00F-6C48-4F69-8E29-98BAD3FD5AD1}" srcOrd="0" destOrd="0" presId="urn:microsoft.com/office/officeart/2005/8/layout/hierarchy4"/>
    <dgm:cxn modelId="{1907F291-65F1-4AEB-B109-F0D586A3A305}" type="presParOf" srcId="{2439C00F-6C48-4F69-8E29-98BAD3FD5AD1}" destId="{2E355297-3478-4709-B982-F75E57F62682}" srcOrd="0" destOrd="0" presId="urn:microsoft.com/office/officeart/2005/8/layout/hierarchy4"/>
    <dgm:cxn modelId="{DBBC6D84-EC15-4CD2-9B2A-8B8A3D1373D3}" type="presParOf" srcId="{2439C00F-6C48-4F69-8E29-98BAD3FD5AD1}" destId="{4212BBD8-2E0F-452A-A134-336B0C10AF50}" srcOrd="1" destOrd="0" presId="urn:microsoft.com/office/officeart/2005/8/layout/hierarchy4"/>
    <dgm:cxn modelId="{C30CB3DA-2BBB-490B-ACD2-B147B6C0C627}" type="presParOf" srcId="{15467E88-603D-4B97-BF28-30C8001E4445}" destId="{6EF21BA6-B174-4BB0-A227-44D8B3386FB7}" srcOrd="1" destOrd="0" presId="urn:microsoft.com/office/officeart/2005/8/layout/hierarchy4"/>
    <dgm:cxn modelId="{9A564AD1-1872-4620-9E84-98B3DDE62B2F}" type="presParOf" srcId="{15467E88-603D-4B97-BF28-30C8001E4445}" destId="{77A03343-B365-4F54-9FC2-16AC2EB78109}" srcOrd="2" destOrd="0" presId="urn:microsoft.com/office/officeart/2005/8/layout/hierarchy4"/>
    <dgm:cxn modelId="{E21B605C-398B-4A3E-99A8-DB88E4F87638}" type="presParOf" srcId="{77A03343-B365-4F54-9FC2-16AC2EB78109}" destId="{46C1A5CB-D767-4F72-BC35-D7963A818659}" srcOrd="0" destOrd="0" presId="urn:microsoft.com/office/officeart/2005/8/layout/hierarchy4"/>
    <dgm:cxn modelId="{AB39F22F-8028-4B94-A672-2C9AF9C6534B}" type="presParOf" srcId="{77A03343-B365-4F54-9FC2-16AC2EB78109}" destId="{9C895B68-6738-4F81-998A-8CE7C25CA3C6}" srcOrd="1" destOrd="0" presId="urn:microsoft.com/office/officeart/2005/8/layout/hierarchy4"/>
    <dgm:cxn modelId="{32C232F1-9B30-45E5-8B46-FDD9AA022B1A}" type="presParOf" srcId="{5A23C43B-F610-4331-9828-4B9BFF725CEA}" destId="{31B36DA4-560A-4655-BF0D-47A6F738BB19}" srcOrd="1" destOrd="0" presId="urn:microsoft.com/office/officeart/2005/8/layout/hierarchy4"/>
    <dgm:cxn modelId="{F3BAF08E-FDA3-4CB8-9D84-31EE6DF1A2BE}" type="presParOf" srcId="{5A23C43B-F610-4331-9828-4B9BFF725CEA}" destId="{5ACC8BDC-E008-4DAA-9227-F4D6FB7A7655}" srcOrd="2" destOrd="0" presId="urn:microsoft.com/office/officeart/2005/8/layout/hierarchy4"/>
    <dgm:cxn modelId="{57ED23D2-47C7-4317-A220-BB1671050A4B}" type="presParOf" srcId="{5ACC8BDC-E008-4DAA-9227-F4D6FB7A7655}" destId="{B625E54C-4A3C-4421-A14C-64204BB0767A}" srcOrd="0" destOrd="0" presId="urn:microsoft.com/office/officeart/2005/8/layout/hierarchy4"/>
    <dgm:cxn modelId="{D1198EC1-1FB8-4C93-857B-2747143EA15F}" type="presParOf" srcId="{5ACC8BDC-E008-4DAA-9227-F4D6FB7A7655}" destId="{3F6657C3-5C83-485F-940C-DCA62D47CAE5}" srcOrd="1" destOrd="0" presId="urn:microsoft.com/office/officeart/2005/8/layout/hierarchy4"/>
    <dgm:cxn modelId="{0A099388-8564-451C-9F00-2B7BF1498CB7}" type="presParOf" srcId="{5ACC8BDC-E008-4DAA-9227-F4D6FB7A7655}" destId="{FB4EBABE-5C59-4514-A9BF-3990690BBB56}" srcOrd="2" destOrd="0" presId="urn:microsoft.com/office/officeart/2005/8/layout/hierarchy4"/>
    <dgm:cxn modelId="{F14D60B2-112E-404D-904D-B60330FDDAF3}" type="presParOf" srcId="{FB4EBABE-5C59-4514-A9BF-3990690BBB56}" destId="{35235F12-FDAB-4A8B-A0B4-22456FD96C1C}" srcOrd="0" destOrd="0" presId="urn:microsoft.com/office/officeart/2005/8/layout/hierarchy4"/>
    <dgm:cxn modelId="{FCA2F0D8-1415-4DBD-BE15-82505DF122E1}" type="presParOf" srcId="{35235F12-FDAB-4A8B-A0B4-22456FD96C1C}" destId="{DBF8FB90-5436-4276-9C58-336B0B22D978}" srcOrd="0" destOrd="0" presId="urn:microsoft.com/office/officeart/2005/8/layout/hierarchy4"/>
    <dgm:cxn modelId="{A9C5A2CE-627B-41BF-8680-7EDA1689476C}" type="presParOf" srcId="{35235F12-FDAB-4A8B-A0B4-22456FD96C1C}" destId="{FB3C3E4C-26C4-4477-8296-9E1BD598675A}" srcOrd="1" destOrd="0" presId="urn:microsoft.com/office/officeart/2005/8/layout/hierarchy4"/>
    <dgm:cxn modelId="{C78AC0AD-C9DC-4822-A627-7E384A04D846}" type="presParOf" srcId="{5A23C43B-F610-4331-9828-4B9BFF725CEA}" destId="{9032507C-7FCB-4196-9587-A99F1710DA17}" srcOrd="3" destOrd="0" presId="urn:microsoft.com/office/officeart/2005/8/layout/hierarchy4"/>
    <dgm:cxn modelId="{38280260-266E-4626-8E08-1E85520BD5E8}" type="presParOf" srcId="{5A23C43B-F610-4331-9828-4B9BFF725CEA}" destId="{E12CAFFD-44D2-4606-AA58-AC63F907AF44}" srcOrd="4" destOrd="0" presId="urn:microsoft.com/office/officeart/2005/8/layout/hierarchy4"/>
    <dgm:cxn modelId="{62D07862-28C6-4504-84C4-9FD7DD89ED41}" type="presParOf" srcId="{E12CAFFD-44D2-4606-AA58-AC63F907AF44}" destId="{57B19E00-E66F-41D4-8523-D3A0823B027C}" srcOrd="0" destOrd="0" presId="urn:microsoft.com/office/officeart/2005/8/layout/hierarchy4"/>
    <dgm:cxn modelId="{F6F554E3-EABA-4299-9E4D-375E677D8EEE}" type="presParOf" srcId="{E12CAFFD-44D2-4606-AA58-AC63F907AF44}" destId="{5DD5B88B-E357-43A2-A3AA-81E553571C1F}" srcOrd="1" destOrd="0" presId="urn:microsoft.com/office/officeart/2005/8/layout/hierarchy4"/>
    <dgm:cxn modelId="{57C90A9C-CB4A-4CB5-919C-258B313955EE}" type="presParOf" srcId="{E12CAFFD-44D2-4606-AA58-AC63F907AF44}" destId="{78B9BABD-302B-467E-A513-01D450C8B1C1}" srcOrd="2" destOrd="0" presId="urn:microsoft.com/office/officeart/2005/8/layout/hierarchy4"/>
    <dgm:cxn modelId="{26FF7164-F4C6-4096-B7E3-C995B3D6C255}" type="presParOf" srcId="{78B9BABD-302B-467E-A513-01D450C8B1C1}" destId="{B94FCB63-CDC5-4916-A733-BC697A472BC3}" srcOrd="0" destOrd="0" presId="urn:microsoft.com/office/officeart/2005/8/layout/hierarchy4"/>
    <dgm:cxn modelId="{F0687F95-3C5E-4AB5-AC79-91BD7006D44D}" type="presParOf" srcId="{B94FCB63-CDC5-4916-A733-BC697A472BC3}" destId="{25138636-9A91-4F2C-A51A-E92F1533DA0E}" srcOrd="0" destOrd="0" presId="urn:microsoft.com/office/officeart/2005/8/layout/hierarchy4"/>
    <dgm:cxn modelId="{80BA34E9-7BDD-4880-ABE6-389D27D486F3}" type="presParOf" srcId="{B94FCB63-CDC5-4916-A733-BC697A472BC3}" destId="{4BFC5AC3-BEA2-4EE0-8884-EF8801E2B418}" srcOrd="1" destOrd="0" presId="urn:microsoft.com/office/officeart/2005/8/layout/hierarchy4"/>
    <dgm:cxn modelId="{AF5C21AD-D08A-47BD-84DC-CB11C38591D1}" type="presParOf" srcId="{78B9BABD-302B-467E-A513-01D450C8B1C1}" destId="{90196497-D16A-4DAF-AF42-E3F5228DE1E1}" srcOrd="1" destOrd="0" presId="urn:microsoft.com/office/officeart/2005/8/layout/hierarchy4"/>
    <dgm:cxn modelId="{AE3CD3CA-D9B1-4B0C-913C-782016E6BEDE}" type="presParOf" srcId="{78B9BABD-302B-467E-A513-01D450C8B1C1}" destId="{5CC310F0-64CF-45BF-9826-6279225DD535}" srcOrd="2" destOrd="0" presId="urn:microsoft.com/office/officeart/2005/8/layout/hierarchy4"/>
    <dgm:cxn modelId="{6DE7D546-96B8-426C-AFAD-CF64C07709FB}" type="presParOf" srcId="{5CC310F0-64CF-45BF-9826-6279225DD535}" destId="{6CB2DD0F-7FD2-4689-9700-47D6711457D5}" srcOrd="0" destOrd="0" presId="urn:microsoft.com/office/officeart/2005/8/layout/hierarchy4"/>
    <dgm:cxn modelId="{E8188462-5AC1-4DFC-92DB-454AE2146104}" type="presParOf" srcId="{5CC310F0-64CF-45BF-9826-6279225DD535}" destId="{285AD06F-DDAA-4ED2-AD50-8B58437A99A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DC4BFE2-47FD-4E5E-AEEA-A86B5C292998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A2B8EC7-A72E-48F8-9302-3EEEB222231B}">
      <dgm:prSet phldrT="[Texte]"/>
      <dgm:spPr/>
      <dgm:t>
        <a:bodyPr/>
        <a:lstStyle/>
        <a:p>
          <a:r>
            <a:rPr lang="fr-FR" dirty="0" smtClean="0"/>
            <a:t>Réaliser un corrigé type et corriger les épreuves (</a:t>
          </a:r>
          <a:r>
            <a:rPr lang="fr-FR" dirty="0" err="1" smtClean="0"/>
            <a:t>off-line</a:t>
          </a:r>
          <a:r>
            <a:rPr lang="fr-FR" dirty="0" smtClean="0"/>
            <a:t> ou online, avec ou sans grille </a:t>
          </a:r>
          <a:r>
            <a:rPr lang="fr-FR" dirty="0" err="1" smtClean="0"/>
            <a:t>critériée</a:t>
          </a:r>
          <a:r>
            <a:rPr lang="fr-FR" dirty="0" smtClean="0"/>
            <a:t>)</a:t>
          </a:r>
          <a:endParaRPr lang="fr-FR" dirty="0"/>
        </a:p>
      </dgm:t>
    </dgm:pt>
    <dgm:pt modelId="{6B8DB0DB-81CD-43D6-A025-8CB5CFEB39E7}" type="parTrans" cxnId="{3088D2A9-603C-4938-99D0-7D93CF189E5A}">
      <dgm:prSet/>
      <dgm:spPr/>
      <dgm:t>
        <a:bodyPr/>
        <a:lstStyle/>
        <a:p>
          <a:endParaRPr lang="fr-FR"/>
        </a:p>
      </dgm:t>
    </dgm:pt>
    <dgm:pt modelId="{5FC3DBB1-B315-4CC2-826A-519EC8B10AB7}" type="sibTrans" cxnId="{3088D2A9-603C-4938-99D0-7D93CF189E5A}">
      <dgm:prSet/>
      <dgm:spPr/>
      <dgm:t>
        <a:bodyPr/>
        <a:lstStyle/>
        <a:p>
          <a:endParaRPr lang="fr-FR"/>
        </a:p>
      </dgm:t>
    </dgm:pt>
    <dgm:pt modelId="{01C0B541-6429-4C46-8A1B-4324A83FE043}">
      <dgm:prSet phldrT="[Texte]"/>
      <dgm:spPr/>
      <dgm:t>
        <a:bodyPr/>
        <a:lstStyle/>
        <a:p>
          <a:r>
            <a:rPr lang="fr-FR" dirty="0" smtClean="0"/>
            <a:t>Faire un retour global ou individuel (session de </a:t>
          </a:r>
          <a:r>
            <a:rPr lang="fr-FR" dirty="0" err="1" smtClean="0"/>
            <a:t>debriefing</a:t>
          </a:r>
          <a:r>
            <a:rPr lang="fr-FR" dirty="0" smtClean="0"/>
            <a:t>)</a:t>
          </a:r>
          <a:endParaRPr lang="fr-FR" dirty="0"/>
        </a:p>
      </dgm:t>
    </dgm:pt>
    <dgm:pt modelId="{1878BAF2-8309-4452-ACBC-56AE925E3B81}" type="parTrans" cxnId="{A813191B-1660-483A-8C1C-711766F42EB3}">
      <dgm:prSet/>
      <dgm:spPr/>
      <dgm:t>
        <a:bodyPr/>
        <a:lstStyle/>
        <a:p>
          <a:endParaRPr lang="fr-FR"/>
        </a:p>
      </dgm:t>
    </dgm:pt>
    <dgm:pt modelId="{05F5F0D7-693B-47F9-8B8A-C5C76C97DB5D}" type="sibTrans" cxnId="{A813191B-1660-483A-8C1C-711766F42EB3}">
      <dgm:prSet/>
      <dgm:spPr/>
      <dgm:t>
        <a:bodyPr/>
        <a:lstStyle/>
        <a:p>
          <a:endParaRPr lang="fr-FR"/>
        </a:p>
      </dgm:t>
    </dgm:pt>
    <dgm:pt modelId="{BCD5FEB6-6EA9-4768-BA23-1D563CD1762A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D15584D4-797A-4451-8C6E-8EE0BDA3E7EA}" type="parTrans" cxnId="{6F0C3A79-1870-4504-9CAC-DC28D95691F1}">
      <dgm:prSet/>
      <dgm:spPr/>
      <dgm:t>
        <a:bodyPr/>
        <a:lstStyle/>
        <a:p>
          <a:endParaRPr lang="fr-FR"/>
        </a:p>
      </dgm:t>
    </dgm:pt>
    <dgm:pt modelId="{A6278C10-CBE3-48B9-855B-278DB8FB8791}" type="sibTrans" cxnId="{6F0C3A79-1870-4504-9CAC-DC28D95691F1}">
      <dgm:prSet/>
      <dgm:spPr/>
      <dgm:t>
        <a:bodyPr/>
        <a:lstStyle/>
        <a:p>
          <a:endParaRPr lang="fr-FR"/>
        </a:p>
      </dgm:t>
    </dgm:pt>
    <dgm:pt modelId="{ED31C761-AB0A-4469-B41D-37B5B33A36C3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Transmettre les notes </a:t>
          </a:r>
          <a:r>
            <a:rPr lang="fr-FR" dirty="0" smtClean="0"/>
            <a:t>au </a:t>
          </a:r>
          <a:r>
            <a:rPr lang="fr-FR" dirty="0" smtClean="0"/>
            <a:t>service de scolarité ou dans le système d’information</a:t>
          </a:r>
          <a:endParaRPr lang="fr-FR" dirty="0"/>
        </a:p>
      </dgm:t>
    </dgm:pt>
    <dgm:pt modelId="{4A739003-A0A8-47C4-84F2-9E29ED9BC72D}" type="parTrans" cxnId="{4FF282E7-3FBB-4454-83CA-556D8713F740}">
      <dgm:prSet/>
      <dgm:spPr/>
      <dgm:t>
        <a:bodyPr/>
        <a:lstStyle/>
        <a:p>
          <a:endParaRPr lang="fr-FR"/>
        </a:p>
      </dgm:t>
    </dgm:pt>
    <dgm:pt modelId="{22F47284-1D03-434A-854B-1A7999E0930F}" type="sibTrans" cxnId="{4FF282E7-3FBB-4454-83CA-556D8713F740}">
      <dgm:prSet/>
      <dgm:spPr/>
      <dgm:t>
        <a:bodyPr/>
        <a:lstStyle/>
        <a:p>
          <a:endParaRPr lang="fr-FR"/>
        </a:p>
      </dgm:t>
    </dgm:pt>
    <dgm:pt modelId="{0F61869E-E2A4-4A62-B209-6719C5489A02}">
      <dgm:prSet phldrT="[Texte]"/>
      <dgm:spPr/>
      <dgm:t>
        <a:bodyPr/>
        <a:lstStyle/>
        <a:p>
          <a:r>
            <a:rPr lang="fr-FR" dirty="0" smtClean="0"/>
            <a:t>Pédagogique</a:t>
          </a:r>
          <a:endParaRPr lang="fr-FR" dirty="0"/>
        </a:p>
      </dgm:t>
    </dgm:pt>
    <dgm:pt modelId="{AA538AD3-CDEF-4B75-AB0B-D8CE80D9F8A0}" type="parTrans" cxnId="{50B81CA5-70E1-49E9-AB10-58EAA17D30E9}">
      <dgm:prSet/>
      <dgm:spPr/>
      <dgm:t>
        <a:bodyPr/>
        <a:lstStyle/>
        <a:p>
          <a:endParaRPr lang="fr-FR"/>
        </a:p>
      </dgm:t>
    </dgm:pt>
    <dgm:pt modelId="{49180046-E30F-4735-AE28-7BCC3EED593A}" type="sibTrans" cxnId="{50B81CA5-70E1-49E9-AB10-58EAA17D30E9}">
      <dgm:prSet/>
      <dgm:spPr/>
      <dgm:t>
        <a:bodyPr/>
        <a:lstStyle/>
        <a:p>
          <a:endParaRPr lang="fr-FR"/>
        </a:p>
      </dgm:t>
    </dgm:pt>
    <dgm:pt modelId="{56988C2E-CFFD-4D36-BFFE-DFEF68D314FE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DA67F4A6-157E-4484-8CD2-C3492B576B6F}" type="parTrans" cxnId="{3849E681-2C71-4920-AB59-1854C40A754C}">
      <dgm:prSet/>
      <dgm:spPr/>
      <dgm:t>
        <a:bodyPr/>
        <a:lstStyle/>
        <a:p>
          <a:endParaRPr lang="fr-FR"/>
        </a:p>
      </dgm:t>
    </dgm:pt>
    <dgm:pt modelId="{9E41D482-203B-4749-B97D-A6D5AD4E1013}" type="sibTrans" cxnId="{3849E681-2C71-4920-AB59-1854C40A754C}">
      <dgm:prSet/>
      <dgm:spPr/>
      <dgm:t>
        <a:bodyPr/>
        <a:lstStyle/>
        <a:p>
          <a:endParaRPr lang="fr-FR"/>
        </a:p>
      </dgm:t>
    </dgm:pt>
    <dgm:pt modelId="{0E9DDCD2-1EEF-4115-B495-1BF827049CB5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Archiver les  productions (en accord avec le règlement des études)</a:t>
          </a:r>
          <a:endParaRPr lang="fr-FR" dirty="0"/>
        </a:p>
      </dgm:t>
    </dgm:pt>
    <dgm:pt modelId="{8C35AD3E-A86B-4375-BBA1-F08B2B072BAB}" type="parTrans" cxnId="{F9772987-A81A-4139-971C-E55B589283EB}">
      <dgm:prSet/>
      <dgm:spPr/>
      <dgm:t>
        <a:bodyPr/>
        <a:lstStyle/>
        <a:p>
          <a:endParaRPr lang="fr-FR"/>
        </a:p>
      </dgm:t>
    </dgm:pt>
    <dgm:pt modelId="{174982A1-ABF6-4940-8534-8AFD97AA1C32}" type="sibTrans" cxnId="{F9772987-A81A-4139-971C-E55B589283EB}">
      <dgm:prSet/>
      <dgm:spPr/>
      <dgm:t>
        <a:bodyPr/>
        <a:lstStyle/>
        <a:p>
          <a:endParaRPr lang="fr-FR"/>
        </a:p>
      </dgm:t>
    </dgm:pt>
    <dgm:pt modelId="{651FDB34-E509-4B6F-9B40-DDA46C287CAA}">
      <dgm:prSet phldrT="[Texte]"/>
      <dgm:spPr/>
      <dgm:t>
        <a:bodyPr/>
        <a:lstStyle/>
        <a:p>
          <a:r>
            <a:rPr lang="fr-FR" dirty="0" smtClean="0"/>
            <a:t>Partager le corrigé ou les corrections individuelles avec </a:t>
          </a:r>
          <a:r>
            <a:rPr lang="fr-FR" dirty="0" smtClean="0"/>
            <a:t>les étudiants</a:t>
          </a:r>
          <a:endParaRPr lang="fr-FR" dirty="0"/>
        </a:p>
      </dgm:t>
    </dgm:pt>
    <dgm:pt modelId="{66345147-D829-4466-A93E-289B06FA7E12}" type="parTrans" cxnId="{6773B0AC-DCDD-42B0-A829-20403AC4DE42}">
      <dgm:prSet/>
      <dgm:spPr/>
      <dgm:t>
        <a:bodyPr/>
        <a:lstStyle/>
        <a:p>
          <a:endParaRPr lang="fr-FR"/>
        </a:p>
      </dgm:t>
    </dgm:pt>
    <dgm:pt modelId="{DF935CC9-66FA-4BD8-8A5F-DEF42B615B94}" type="sibTrans" cxnId="{6773B0AC-DCDD-42B0-A829-20403AC4DE42}">
      <dgm:prSet/>
      <dgm:spPr/>
      <dgm:t>
        <a:bodyPr/>
        <a:lstStyle/>
        <a:p>
          <a:endParaRPr lang="fr-FR"/>
        </a:p>
      </dgm:t>
    </dgm:pt>
    <dgm:pt modelId="{EB3952B6-0F2F-4E24-B4FE-71F0326453B6}" type="pres">
      <dgm:prSet presAssocID="{FDC4BFE2-47FD-4E5E-AEEA-A86B5C29299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6453A72-B31B-405C-BF2E-DC2EDF999D9E}" type="pres">
      <dgm:prSet presAssocID="{0F61869E-E2A4-4A62-B209-6719C5489A02}" presName="vertOne" presStyleCnt="0"/>
      <dgm:spPr/>
    </dgm:pt>
    <dgm:pt modelId="{79E51AA7-5147-4E18-863D-5B22D8C61F87}" type="pres">
      <dgm:prSet presAssocID="{0F61869E-E2A4-4A62-B209-6719C5489A02}" presName="txOne" presStyleLbl="node0" presStyleIdx="0" presStyleCnt="3" custScaleY="265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9352274-CE4B-4D47-AB08-D50EC19757A7}" type="pres">
      <dgm:prSet presAssocID="{0F61869E-E2A4-4A62-B209-6719C5489A02}" presName="parTransOne" presStyleCnt="0"/>
      <dgm:spPr/>
    </dgm:pt>
    <dgm:pt modelId="{88C1DBBB-DF0C-4B9C-9E34-6D4CCB5AC551}" type="pres">
      <dgm:prSet presAssocID="{0F61869E-E2A4-4A62-B209-6719C5489A02}" presName="horzOne" presStyleCnt="0"/>
      <dgm:spPr/>
    </dgm:pt>
    <dgm:pt modelId="{9FA3E388-2690-457E-9444-087676691A7E}" type="pres">
      <dgm:prSet presAssocID="{0A2B8EC7-A72E-48F8-9302-3EEEB222231B}" presName="vertTwo" presStyleCnt="0"/>
      <dgm:spPr/>
    </dgm:pt>
    <dgm:pt modelId="{F9BE8FFA-882A-4313-858A-E0B5C9A6D38F}" type="pres">
      <dgm:prSet presAssocID="{0A2B8EC7-A72E-48F8-9302-3EEEB222231B}" presName="txTwo" presStyleLbl="node2" presStyleIdx="0" presStyleCnt="5" custScaleX="12073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353EB7-EE2A-4CF9-9D30-B4135A29F4FE}" type="pres">
      <dgm:prSet presAssocID="{0A2B8EC7-A72E-48F8-9302-3EEEB222231B}" presName="horzTwo" presStyleCnt="0"/>
      <dgm:spPr/>
    </dgm:pt>
    <dgm:pt modelId="{C662CB49-5A1A-490A-9279-C0663FCE0CE6}" type="pres">
      <dgm:prSet presAssocID="{5FC3DBB1-B315-4CC2-826A-519EC8B10AB7}" presName="sibSpaceTwo" presStyleCnt="0"/>
      <dgm:spPr/>
    </dgm:pt>
    <dgm:pt modelId="{92EC9C84-D0BF-4F4A-884A-6FD94460737A}" type="pres">
      <dgm:prSet presAssocID="{651FDB34-E509-4B6F-9B40-DDA46C287CAA}" presName="vertTwo" presStyleCnt="0"/>
      <dgm:spPr/>
    </dgm:pt>
    <dgm:pt modelId="{EB90275D-4BB6-45E9-996A-9D467A88CE95}" type="pres">
      <dgm:prSet presAssocID="{651FDB34-E509-4B6F-9B40-DDA46C287CAA}" presName="txTwo" presStyleLbl="node2" presStyleIdx="1" presStyleCnt="5" custScaleX="11133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56E50D2-B60C-46AF-803F-B42E10FC850D}" type="pres">
      <dgm:prSet presAssocID="{651FDB34-E509-4B6F-9B40-DDA46C287CAA}" presName="horzTwo" presStyleCnt="0"/>
      <dgm:spPr/>
    </dgm:pt>
    <dgm:pt modelId="{292F54D3-FA40-46E8-8454-6BE0A8F3EA0A}" type="pres">
      <dgm:prSet presAssocID="{DF935CC9-66FA-4BD8-8A5F-DEF42B615B94}" presName="sibSpaceTwo" presStyleCnt="0"/>
      <dgm:spPr/>
    </dgm:pt>
    <dgm:pt modelId="{5E983AB5-8A07-4DA0-A68F-E17C2CB12673}" type="pres">
      <dgm:prSet presAssocID="{01C0B541-6429-4C46-8A1B-4324A83FE043}" presName="vertTwo" presStyleCnt="0"/>
      <dgm:spPr/>
    </dgm:pt>
    <dgm:pt modelId="{E26FFEDF-A087-437A-A6E9-B7A38ECEC3E3}" type="pres">
      <dgm:prSet presAssocID="{01C0B541-6429-4C46-8A1B-4324A83FE043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C9A470A-767A-4A5B-9D2C-A59FE9D12528}" type="pres">
      <dgm:prSet presAssocID="{01C0B541-6429-4C46-8A1B-4324A83FE043}" presName="horzTwo" presStyleCnt="0"/>
      <dgm:spPr/>
    </dgm:pt>
    <dgm:pt modelId="{D19ADFD9-611E-482D-89CA-ABF57325ED9A}" type="pres">
      <dgm:prSet presAssocID="{49180046-E30F-4735-AE28-7BCC3EED593A}" presName="sibSpaceOne" presStyleCnt="0"/>
      <dgm:spPr/>
    </dgm:pt>
    <dgm:pt modelId="{AADA1316-BFA1-42E6-A564-AD5B77AB8E08}" type="pres">
      <dgm:prSet presAssocID="{BCD5FEB6-6EA9-4768-BA23-1D563CD1762A}" presName="vertOne" presStyleCnt="0"/>
      <dgm:spPr/>
    </dgm:pt>
    <dgm:pt modelId="{DC81047A-A95D-44CF-8519-09294E99374D}" type="pres">
      <dgm:prSet presAssocID="{BCD5FEB6-6EA9-4768-BA23-1D563CD1762A}" presName="txOne" presStyleLbl="node0" presStyleIdx="1" presStyleCnt="3" custScaleY="265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7554B4-C4B3-43C4-B1E3-AE113460DF9A}" type="pres">
      <dgm:prSet presAssocID="{BCD5FEB6-6EA9-4768-BA23-1D563CD1762A}" presName="parTransOne" presStyleCnt="0"/>
      <dgm:spPr/>
    </dgm:pt>
    <dgm:pt modelId="{119D18E3-547B-46CD-99E8-DCB6937F0BDB}" type="pres">
      <dgm:prSet presAssocID="{BCD5FEB6-6EA9-4768-BA23-1D563CD1762A}" presName="horzOne" presStyleCnt="0"/>
      <dgm:spPr/>
    </dgm:pt>
    <dgm:pt modelId="{4E87A64B-A1EB-4F42-B49F-9A9BD3F5579B}" type="pres">
      <dgm:prSet presAssocID="{ED31C761-AB0A-4469-B41D-37B5B33A36C3}" presName="vertTwo" presStyleCnt="0"/>
      <dgm:spPr/>
    </dgm:pt>
    <dgm:pt modelId="{C181CFEF-97F3-450B-939C-996C985EC15B}" type="pres">
      <dgm:prSet presAssocID="{ED31C761-AB0A-4469-B41D-37B5B33A36C3}" presName="txTwo" presStyleLbl="node2" presStyleIdx="3" presStyleCnt="5" custScaleX="13830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E56A109-8250-4B7C-9C81-8A76CFEB5F1B}" type="pres">
      <dgm:prSet presAssocID="{ED31C761-AB0A-4469-B41D-37B5B33A36C3}" presName="horzTwo" presStyleCnt="0"/>
      <dgm:spPr/>
    </dgm:pt>
    <dgm:pt modelId="{46967C14-BB68-4572-9B88-F98E79E164EA}" type="pres">
      <dgm:prSet presAssocID="{A6278C10-CBE3-48B9-855B-278DB8FB8791}" presName="sibSpaceOne" presStyleCnt="0"/>
      <dgm:spPr/>
    </dgm:pt>
    <dgm:pt modelId="{202984F0-6C4F-47ED-B3DD-D9177B9BBB35}" type="pres">
      <dgm:prSet presAssocID="{56988C2E-CFFD-4D36-BFFE-DFEF68D314FE}" presName="vertOne" presStyleCnt="0"/>
      <dgm:spPr/>
    </dgm:pt>
    <dgm:pt modelId="{5802FD83-87A4-46DB-A241-DDCF91D4761A}" type="pres">
      <dgm:prSet presAssocID="{56988C2E-CFFD-4D36-BFFE-DFEF68D314FE}" presName="txOne" presStyleLbl="node0" presStyleIdx="2" presStyleCnt="3" custScaleY="265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2FD99EB-E89D-4CBB-BEFD-E9C37DE2101C}" type="pres">
      <dgm:prSet presAssocID="{56988C2E-CFFD-4D36-BFFE-DFEF68D314FE}" presName="parTransOne" presStyleCnt="0"/>
      <dgm:spPr/>
    </dgm:pt>
    <dgm:pt modelId="{5CDFAB61-9C97-48E5-9D19-05298D73D91D}" type="pres">
      <dgm:prSet presAssocID="{56988C2E-CFFD-4D36-BFFE-DFEF68D314FE}" presName="horzOne" presStyleCnt="0"/>
      <dgm:spPr/>
    </dgm:pt>
    <dgm:pt modelId="{292A3C42-9B34-4A63-84B4-46CB9C9FC66C}" type="pres">
      <dgm:prSet presAssocID="{0E9DDCD2-1EEF-4115-B495-1BF827049CB5}" presName="vertTwo" presStyleCnt="0"/>
      <dgm:spPr/>
    </dgm:pt>
    <dgm:pt modelId="{533BB26C-501D-4872-953B-CB0A5D3292CD}" type="pres">
      <dgm:prSet presAssocID="{0E9DDCD2-1EEF-4115-B495-1BF827049CB5}" presName="txTwo" presStyleLbl="node2" presStyleIdx="4" presStyleCnt="5" custScaleX="10820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0C0BF69-276E-4B7D-BE4D-96F1946D6E16}" type="pres">
      <dgm:prSet presAssocID="{0E9DDCD2-1EEF-4115-B495-1BF827049CB5}" presName="horzTwo" presStyleCnt="0"/>
      <dgm:spPr/>
    </dgm:pt>
  </dgm:ptLst>
  <dgm:cxnLst>
    <dgm:cxn modelId="{F8DBE91E-B790-49FD-9F84-4EF03B37318B}" type="presOf" srcId="{56988C2E-CFFD-4D36-BFFE-DFEF68D314FE}" destId="{5802FD83-87A4-46DB-A241-DDCF91D4761A}" srcOrd="0" destOrd="0" presId="urn:microsoft.com/office/officeart/2005/8/layout/hierarchy4"/>
    <dgm:cxn modelId="{DC9AACFA-33CB-4C20-8A86-D3C78517D33B}" type="presOf" srcId="{0F61869E-E2A4-4A62-B209-6719C5489A02}" destId="{79E51AA7-5147-4E18-863D-5B22D8C61F87}" srcOrd="0" destOrd="0" presId="urn:microsoft.com/office/officeart/2005/8/layout/hierarchy4"/>
    <dgm:cxn modelId="{1F438980-E707-47B4-96C9-EEA7909206F6}" type="presOf" srcId="{0A2B8EC7-A72E-48F8-9302-3EEEB222231B}" destId="{F9BE8FFA-882A-4313-858A-E0B5C9A6D38F}" srcOrd="0" destOrd="0" presId="urn:microsoft.com/office/officeart/2005/8/layout/hierarchy4"/>
    <dgm:cxn modelId="{4FF282E7-3FBB-4454-83CA-556D8713F740}" srcId="{BCD5FEB6-6EA9-4768-BA23-1D563CD1762A}" destId="{ED31C761-AB0A-4469-B41D-37B5B33A36C3}" srcOrd="0" destOrd="0" parTransId="{4A739003-A0A8-47C4-84F2-9E29ED9BC72D}" sibTransId="{22F47284-1D03-434A-854B-1A7999E0930F}"/>
    <dgm:cxn modelId="{AFC15948-6423-4A40-A086-730F92DD7267}" type="presOf" srcId="{0E9DDCD2-1EEF-4115-B495-1BF827049CB5}" destId="{533BB26C-501D-4872-953B-CB0A5D3292CD}" srcOrd="0" destOrd="0" presId="urn:microsoft.com/office/officeart/2005/8/layout/hierarchy4"/>
    <dgm:cxn modelId="{6363EFB9-3FFA-440F-8C08-19EDB9EABAA4}" type="presOf" srcId="{651FDB34-E509-4B6F-9B40-DDA46C287CAA}" destId="{EB90275D-4BB6-45E9-996A-9D467A88CE95}" srcOrd="0" destOrd="0" presId="urn:microsoft.com/office/officeart/2005/8/layout/hierarchy4"/>
    <dgm:cxn modelId="{6F0C3A79-1870-4504-9CAC-DC28D95691F1}" srcId="{FDC4BFE2-47FD-4E5E-AEEA-A86B5C292998}" destId="{BCD5FEB6-6EA9-4768-BA23-1D563CD1762A}" srcOrd="1" destOrd="0" parTransId="{D15584D4-797A-4451-8C6E-8EE0BDA3E7EA}" sibTransId="{A6278C10-CBE3-48B9-855B-278DB8FB8791}"/>
    <dgm:cxn modelId="{A813191B-1660-483A-8C1C-711766F42EB3}" srcId="{0F61869E-E2A4-4A62-B209-6719C5489A02}" destId="{01C0B541-6429-4C46-8A1B-4324A83FE043}" srcOrd="2" destOrd="0" parTransId="{1878BAF2-8309-4452-ACBC-56AE925E3B81}" sibTransId="{05F5F0D7-693B-47F9-8B8A-C5C76C97DB5D}"/>
    <dgm:cxn modelId="{EAF4501C-FD8C-4162-8A17-F20F3CE0BA35}" type="presOf" srcId="{ED31C761-AB0A-4469-B41D-37B5B33A36C3}" destId="{C181CFEF-97F3-450B-939C-996C985EC15B}" srcOrd="0" destOrd="0" presId="urn:microsoft.com/office/officeart/2005/8/layout/hierarchy4"/>
    <dgm:cxn modelId="{F9772987-A81A-4139-971C-E55B589283EB}" srcId="{56988C2E-CFFD-4D36-BFFE-DFEF68D314FE}" destId="{0E9DDCD2-1EEF-4115-B495-1BF827049CB5}" srcOrd="0" destOrd="0" parTransId="{8C35AD3E-A86B-4375-BBA1-F08B2B072BAB}" sibTransId="{174982A1-ABF6-4940-8534-8AFD97AA1C32}"/>
    <dgm:cxn modelId="{28E3B4F3-A192-4EDC-99FA-E0F25746913F}" type="presOf" srcId="{BCD5FEB6-6EA9-4768-BA23-1D563CD1762A}" destId="{DC81047A-A95D-44CF-8519-09294E99374D}" srcOrd="0" destOrd="0" presId="urn:microsoft.com/office/officeart/2005/8/layout/hierarchy4"/>
    <dgm:cxn modelId="{3088D2A9-603C-4938-99D0-7D93CF189E5A}" srcId="{0F61869E-E2A4-4A62-B209-6719C5489A02}" destId="{0A2B8EC7-A72E-48F8-9302-3EEEB222231B}" srcOrd="0" destOrd="0" parTransId="{6B8DB0DB-81CD-43D6-A025-8CB5CFEB39E7}" sibTransId="{5FC3DBB1-B315-4CC2-826A-519EC8B10AB7}"/>
    <dgm:cxn modelId="{50B81CA5-70E1-49E9-AB10-58EAA17D30E9}" srcId="{FDC4BFE2-47FD-4E5E-AEEA-A86B5C292998}" destId="{0F61869E-E2A4-4A62-B209-6719C5489A02}" srcOrd="0" destOrd="0" parTransId="{AA538AD3-CDEF-4B75-AB0B-D8CE80D9F8A0}" sibTransId="{49180046-E30F-4735-AE28-7BCC3EED593A}"/>
    <dgm:cxn modelId="{5890508B-C9C3-42C2-A94C-D95347B26137}" type="presOf" srcId="{FDC4BFE2-47FD-4E5E-AEEA-A86B5C292998}" destId="{EB3952B6-0F2F-4E24-B4FE-71F0326453B6}" srcOrd="0" destOrd="0" presId="urn:microsoft.com/office/officeart/2005/8/layout/hierarchy4"/>
    <dgm:cxn modelId="{931C7636-3872-449C-A384-066AD8AD31D4}" type="presOf" srcId="{01C0B541-6429-4C46-8A1B-4324A83FE043}" destId="{E26FFEDF-A087-437A-A6E9-B7A38ECEC3E3}" srcOrd="0" destOrd="0" presId="urn:microsoft.com/office/officeart/2005/8/layout/hierarchy4"/>
    <dgm:cxn modelId="{6773B0AC-DCDD-42B0-A829-20403AC4DE42}" srcId="{0F61869E-E2A4-4A62-B209-6719C5489A02}" destId="{651FDB34-E509-4B6F-9B40-DDA46C287CAA}" srcOrd="1" destOrd="0" parTransId="{66345147-D829-4466-A93E-289B06FA7E12}" sibTransId="{DF935CC9-66FA-4BD8-8A5F-DEF42B615B94}"/>
    <dgm:cxn modelId="{3849E681-2C71-4920-AB59-1854C40A754C}" srcId="{FDC4BFE2-47FD-4E5E-AEEA-A86B5C292998}" destId="{56988C2E-CFFD-4D36-BFFE-DFEF68D314FE}" srcOrd="2" destOrd="0" parTransId="{DA67F4A6-157E-4484-8CD2-C3492B576B6F}" sibTransId="{9E41D482-203B-4749-B97D-A6D5AD4E1013}"/>
    <dgm:cxn modelId="{A0670806-7F9B-467C-9673-C6F717298B9A}" type="presParOf" srcId="{EB3952B6-0F2F-4E24-B4FE-71F0326453B6}" destId="{56453A72-B31B-405C-BF2E-DC2EDF999D9E}" srcOrd="0" destOrd="0" presId="urn:microsoft.com/office/officeart/2005/8/layout/hierarchy4"/>
    <dgm:cxn modelId="{A267C109-5777-44F9-8CD9-549512422A68}" type="presParOf" srcId="{56453A72-B31B-405C-BF2E-DC2EDF999D9E}" destId="{79E51AA7-5147-4E18-863D-5B22D8C61F87}" srcOrd="0" destOrd="0" presId="urn:microsoft.com/office/officeart/2005/8/layout/hierarchy4"/>
    <dgm:cxn modelId="{4CE4B326-6CB8-490A-8F65-65E717D009BB}" type="presParOf" srcId="{56453A72-B31B-405C-BF2E-DC2EDF999D9E}" destId="{B9352274-CE4B-4D47-AB08-D50EC19757A7}" srcOrd="1" destOrd="0" presId="urn:microsoft.com/office/officeart/2005/8/layout/hierarchy4"/>
    <dgm:cxn modelId="{52FFCD01-0E7B-46D0-8956-15829C716D2D}" type="presParOf" srcId="{56453A72-B31B-405C-BF2E-DC2EDF999D9E}" destId="{88C1DBBB-DF0C-4B9C-9E34-6D4CCB5AC551}" srcOrd="2" destOrd="0" presId="urn:microsoft.com/office/officeart/2005/8/layout/hierarchy4"/>
    <dgm:cxn modelId="{DAB7CB8D-AE8D-41DE-9728-4E3CDF3A4C9E}" type="presParOf" srcId="{88C1DBBB-DF0C-4B9C-9E34-6D4CCB5AC551}" destId="{9FA3E388-2690-457E-9444-087676691A7E}" srcOrd="0" destOrd="0" presId="urn:microsoft.com/office/officeart/2005/8/layout/hierarchy4"/>
    <dgm:cxn modelId="{D9D5507D-496A-4A12-B4B5-260CAF0665F9}" type="presParOf" srcId="{9FA3E388-2690-457E-9444-087676691A7E}" destId="{F9BE8FFA-882A-4313-858A-E0B5C9A6D38F}" srcOrd="0" destOrd="0" presId="urn:microsoft.com/office/officeart/2005/8/layout/hierarchy4"/>
    <dgm:cxn modelId="{595BBFD8-6BAF-477D-9860-83EAB750301C}" type="presParOf" srcId="{9FA3E388-2690-457E-9444-087676691A7E}" destId="{1D353EB7-EE2A-4CF9-9D30-B4135A29F4FE}" srcOrd="1" destOrd="0" presId="urn:microsoft.com/office/officeart/2005/8/layout/hierarchy4"/>
    <dgm:cxn modelId="{343CFD69-3505-4DF4-9068-0CFAB24A6F08}" type="presParOf" srcId="{88C1DBBB-DF0C-4B9C-9E34-6D4CCB5AC551}" destId="{C662CB49-5A1A-490A-9279-C0663FCE0CE6}" srcOrd="1" destOrd="0" presId="urn:microsoft.com/office/officeart/2005/8/layout/hierarchy4"/>
    <dgm:cxn modelId="{A378AC89-907C-4043-85ED-5BC65AB76CED}" type="presParOf" srcId="{88C1DBBB-DF0C-4B9C-9E34-6D4CCB5AC551}" destId="{92EC9C84-D0BF-4F4A-884A-6FD94460737A}" srcOrd="2" destOrd="0" presId="urn:microsoft.com/office/officeart/2005/8/layout/hierarchy4"/>
    <dgm:cxn modelId="{2285A164-9D0C-4CAF-BD10-FD0E3C38A2A8}" type="presParOf" srcId="{92EC9C84-D0BF-4F4A-884A-6FD94460737A}" destId="{EB90275D-4BB6-45E9-996A-9D467A88CE95}" srcOrd="0" destOrd="0" presId="urn:microsoft.com/office/officeart/2005/8/layout/hierarchy4"/>
    <dgm:cxn modelId="{8B7687D3-A628-4444-ACF4-5FC69073E353}" type="presParOf" srcId="{92EC9C84-D0BF-4F4A-884A-6FD94460737A}" destId="{856E50D2-B60C-46AF-803F-B42E10FC850D}" srcOrd="1" destOrd="0" presId="urn:microsoft.com/office/officeart/2005/8/layout/hierarchy4"/>
    <dgm:cxn modelId="{CB579E84-8032-436D-9808-BA2EA1F50901}" type="presParOf" srcId="{88C1DBBB-DF0C-4B9C-9E34-6D4CCB5AC551}" destId="{292F54D3-FA40-46E8-8454-6BE0A8F3EA0A}" srcOrd="3" destOrd="0" presId="urn:microsoft.com/office/officeart/2005/8/layout/hierarchy4"/>
    <dgm:cxn modelId="{4575FE55-9B94-475C-8AAE-A0095A6FA75F}" type="presParOf" srcId="{88C1DBBB-DF0C-4B9C-9E34-6D4CCB5AC551}" destId="{5E983AB5-8A07-4DA0-A68F-E17C2CB12673}" srcOrd="4" destOrd="0" presId="urn:microsoft.com/office/officeart/2005/8/layout/hierarchy4"/>
    <dgm:cxn modelId="{DC325916-F2E2-4197-B219-907535A3827F}" type="presParOf" srcId="{5E983AB5-8A07-4DA0-A68F-E17C2CB12673}" destId="{E26FFEDF-A087-437A-A6E9-B7A38ECEC3E3}" srcOrd="0" destOrd="0" presId="urn:microsoft.com/office/officeart/2005/8/layout/hierarchy4"/>
    <dgm:cxn modelId="{2B849808-C58E-4C50-A8F5-7489473043C1}" type="presParOf" srcId="{5E983AB5-8A07-4DA0-A68F-E17C2CB12673}" destId="{9C9A470A-767A-4A5B-9D2C-A59FE9D12528}" srcOrd="1" destOrd="0" presId="urn:microsoft.com/office/officeart/2005/8/layout/hierarchy4"/>
    <dgm:cxn modelId="{115C7C95-3C2B-472D-B9FF-116C5A72B47A}" type="presParOf" srcId="{EB3952B6-0F2F-4E24-B4FE-71F0326453B6}" destId="{D19ADFD9-611E-482D-89CA-ABF57325ED9A}" srcOrd="1" destOrd="0" presId="urn:microsoft.com/office/officeart/2005/8/layout/hierarchy4"/>
    <dgm:cxn modelId="{E6851DC9-A881-41B7-BE3E-8865D00C0253}" type="presParOf" srcId="{EB3952B6-0F2F-4E24-B4FE-71F0326453B6}" destId="{AADA1316-BFA1-42E6-A564-AD5B77AB8E08}" srcOrd="2" destOrd="0" presId="urn:microsoft.com/office/officeart/2005/8/layout/hierarchy4"/>
    <dgm:cxn modelId="{ACF3B456-0CD1-4907-AB8A-0E186E2FA6FD}" type="presParOf" srcId="{AADA1316-BFA1-42E6-A564-AD5B77AB8E08}" destId="{DC81047A-A95D-44CF-8519-09294E99374D}" srcOrd="0" destOrd="0" presId="urn:microsoft.com/office/officeart/2005/8/layout/hierarchy4"/>
    <dgm:cxn modelId="{E5D7030E-C96C-41BB-9F1F-C007149B7E4E}" type="presParOf" srcId="{AADA1316-BFA1-42E6-A564-AD5B77AB8E08}" destId="{B27554B4-C4B3-43C4-B1E3-AE113460DF9A}" srcOrd="1" destOrd="0" presId="urn:microsoft.com/office/officeart/2005/8/layout/hierarchy4"/>
    <dgm:cxn modelId="{F16F9E34-F024-49EB-9C73-7282E9A9F841}" type="presParOf" srcId="{AADA1316-BFA1-42E6-A564-AD5B77AB8E08}" destId="{119D18E3-547B-46CD-99E8-DCB6937F0BDB}" srcOrd="2" destOrd="0" presId="urn:microsoft.com/office/officeart/2005/8/layout/hierarchy4"/>
    <dgm:cxn modelId="{BF0B63A9-C244-4EF2-AA9A-FBF492628AAA}" type="presParOf" srcId="{119D18E3-547B-46CD-99E8-DCB6937F0BDB}" destId="{4E87A64B-A1EB-4F42-B49F-9A9BD3F5579B}" srcOrd="0" destOrd="0" presId="urn:microsoft.com/office/officeart/2005/8/layout/hierarchy4"/>
    <dgm:cxn modelId="{7854D561-91EE-43BB-855D-C6347F43AA55}" type="presParOf" srcId="{4E87A64B-A1EB-4F42-B49F-9A9BD3F5579B}" destId="{C181CFEF-97F3-450B-939C-996C985EC15B}" srcOrd="0" destOrd="0" presId="urn:microsoft.com/office/officeart/2005/8/layout/hierarchy4"/>
    <dgm:cxn modelId="{01313426-46B0-4092-A644-186FD6EB1070}" type="presParOf" srcId="{4E87A64B-A1EB-4F42-B49F-9A9BD3F5579B}" destId="{6E56A109-8250-4B7C-9C81-8A76CFEB5F1B}" srcOrd="1" destOrd="0" presId="urn:microsoft.com/office/officeart/2005/8/layout/hierarchy4"/>
    <dgm:cxn modelId="{F4618BEA-F88D-4BD6-95F7-0DAADE346139}" type="presParOf" srcId="{EB3952B6-0F2F-4E24-B4FE-71F0326453B6}" destId="{46967C14-BB68-4572-9B88-F98E79E164EA}" srcOrd="3" destOrd="0" presId="urn:microsoft.com/office/officeart/2005/8/layout/hierarchy4"/>
    <dgm:cxn modelId="{584361EB-4ACE-4F7D-8CBA-F5A731840CC2}" type="presParOf" srcId="{EB3952B6-0F2F-4E24-B4FE-71F0326453B6}" destId="{202984F0-6C4F-47ED-B3DD-D9177B9BBB35}" srcOrd="4" destOrd="0" presId="urn:microsoft.com/office/officeart/2005/8/layout/hierarchy4"/>
    <dgm:cxn modelId="{9DC13906-DE99-4712-81FE-16435445A7A3}" type="presParOf" srcId="{202984F0-6C4F-47ED-B3DD-D9177B9BBB35}" destId="{5802FD83-87A4-46DB-A241-DDCF91D4761A}" srcOrd="0" destOrd="0" presId="urn:microsoft.com/office/officeart/2005/8/layout/hierarchy4"/>
    <dgm:cxn modelId="{3150A226-1E43-4C24-BA13-0A72DFBD6F12}" type="presParOf" srcId="{202984F0-6C4F-47ED-B3DD-D9177B9BBB35}" destId="{32FD99EB-E89D-4CBB-BEFD-E9C37DE2101C}" srcOrd="1" destOrd="0" presId="urn:microsoft.com/office/officeart/2005/8/layout/hierarchy4"/>
    <dgm:cxn modelId="{B3E257A1-6B1F-4A67-8042-F9DA62BF9B7F}" type="presParOf" srcId="{202984F0-6C4F-47ED-B3DD-D9177B9BBB35}" destId="{5CDFAB61-9C97-48E5-9D19-05298D73D91D}" srcOrd="2" destOrd="0" presId="urn:microsoft.com/office/officeart/2005/8/layout/hierarchy4"/>
    <dgm:cxn modelId="{91962A6B-4EF3-4BCD-8567-6D7F33E61C6D}" type="presParOf" srcId="{5CDFAB61-9C97-48E5-9D19-05298D73D91D}" destId="{292A3C42-9B34-4A63-84B4-46CB9C9FC66C}" srcOrd="0" destOrd="0" presId="urn:microsoft.com/office/officeart/2005/8/layout/hierarchy4"/>
    <dgm:cxn modelId="{F8DCA29F-29A7-426D-8E78-A748FB4A922A}" type="presParOf" srcId="{292A3C42-9B34-4A63-84B4-46CB9C9FC66C}" destId="{533BB26C-501D-4872-953B-CB0A5D3292CD}" srcOrd="0" destOrd="0" presId="urn:microsoft.com/office/officeart/2005/8/layout/hierarchy4"/>
    <dgm:cxn modelId="{BACC508B-6DEF-4DE6-9DD2-6E70A5D3330E}" type="presParOf" srcId="{292A3C42-9B34-4A63-84B4-46CB9C9FC66C}" destId="{50C0BF69-276E-4B7D-BE4D-96F1946D6E1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AF151C2-E48C-4DE7-8336-E8630AA9D158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46E536-9A12-4CE7-8705-4E58FF1EB5A2}">
      <dgm:prSet phldrT="[Texte]" custT="1"/>
      <dgm:spPr/>
      <dgm:t>
        <a:bodyPr/>
        <a:lstStyle/>
        <a:p>
          <a:r>
            <a:rPr lang="fr-FR" sz="2800" b="1" u="sng" dirty="0" smtClean="0"/>
            <a:t>Examen en direct à distance</a:t>
          </a:r>
          <a:endParaRPr lang="fr-FR" sz="2800" b="1" u="sng" dirty="0"/>
        </a:p>
      </dgm:t>
    </dgm:pt>
    <dgm:pt modelId="{0DC281C2-B96A-4C1F-AFA8-0B3140128C51}" type="parTrans" cxnId="{A8C2592F-CD70-4B1A-889D-BFDB8B6F8922}">
      <dgm:prSet/>
      <dgm:spPr/>
      <dgm:t>
        <a:bodyPr/>
        <a:lstStyle/>
        <a:p>
          <a:endParaRPr lang="fr-FR"/>
        </a:p>
      </dgm:t>
    </dgm:pt>
    <dgm:pt modelId="{4C4E01DC-65FC-4AA6-AE9C-B47C3643FE3E}" type="sibTrans" cxnId="{A8C2592F-CD70-4B1A-889D-BFDB8B6F8922}">
      <dgm:prSet/>
      <dgm:spPr/>
      <dgm:t>
        <a:bodyPr/>
        <a:lstStyle/>
        <a:p>
          <a:endParaRPr lang="fr-FR"/>
        </a:p>
      </dgm:t>
    </dgm:pt>
    <dgm:pt modelId="{20CB58EB-191F-4F60-9FB6-DBC689871312}">
      <dgm:prSet phldrT="[Texte]"/>
      <dgm:spPr/>
      <dgm:t>
        <a:bodyPr/>
        <a:lstStyle/>
        <a:p>
          <a:r>
            <a:rPr lang="fr-FR" dirty="0" smtClean="0"/>
            <a:t>Examen en différé à distance </a:t>
          </a:r>
          <a:endParaRPr lang="fr-FR" dirty="0"/>
        </a:p>
      </dgm:t>
    </dgm:pt>
    <dgm:pt modelId="{77B49F6B-4D27-4CEF-BE85-EB02CE02C414}" type="parTrans" cxnId="{B4D1A472-D8D9-405A-90DC-CBE82B3C7408}">
      <dgm:prSet/>
      <dgm:spPr/>
      <dgm:t>
        <a:bodyPr/>
        <a:lstStyle/>
        <a:p>
          <a:endParaRPr lang="fr-FR"/>
        </a:p>
      </dgm:t>
    </dgm:pt>
    <dgm:pt modelId="{7B2EAB88-AA65-49F7-8BD6-2CE1AE74451D}" type="sibTrans" cxnId="{B4D1A472-D8D9-405A-90DC-CBE82B3C7408}">
      <dgm:prSet/>
      <dgm:spPr/>
      <dgm:t>
        <a:bodyPr/>
        <a:lstStyle/>
        <a:p>
          <a:endParaRPr lang="fr-FR"/>
        </a:p>
      </dgm:t>
    </dgm:pt>
    <dgm:pt modelId="{E29CB1C6-7372-4A3C-BD12-21FBF1D76634}">
      <dgm:prSet phldrT="[Texte]"/>
      <dgm:spPr/>
      <dgm:t>
        <a:bodyPr/>
        <a:lstStyle/>
        <a:p>
          <a:r>
            <a:rPr lang="fr-FR" dirty="0" smtClean="0"/>
            <a:t>Epreuve orale </a:t>
          </a:r>
          <a:r>
            <a:rPr lang="fr-FR" dirty="0" smtClean="0"/>
            <a:t>en direct à distance</a:t>
          </a:r>
          <a:endParaRPr lang="fr-FR" dirty="0"/>
        </a:p>
      </dgm:t>
    </dgm:pt>
    <dgm:pt modelId="{DD850459-4986-4148-90EA-563387CC5AE7}" type="parTrans" cxnId="{F1A90BC0-B06A-4DC9-A088-5B3784B8CA5E}">
      <dgm:prSet/>
      <dgm:spPr/>
      <dgm:t>
        <a:bodyPr/>
        <a:lstStyle/>
        <a:p>
          <a:endParaRPr lang="fr-FR"/>
        </a:p>
      </dgm:t>
    </dgm:pt>
    <dgm:pt modelId="{C584ACF3-CE9C-4472-B104-8C8A15287CFC}" type="sibTrans" cxnId="{F1A90BC0-B06A-4DC9-A088-5B3784B8CA5E}">
      <dgm:prSet/>
      <dgm:spPr/>
      <dgm:t>
        <a:bodyPr/>
        <a:lstStyle/>
        <a:p>
          <a:endParaRPr lang="fr-FR"/>
        </a:p>
      </dgm:t>
    </dgm:pt>
    <dgm:pt modelId="{0422781F-4F69-4000-8668-E5048EDCA141}">
      <dgm:prSet phldrT="[Texte]"/>
      <dgm:spPr/>
      <dgm:t>
        <a:bodyPr/>
        <a:lstStyle/>
        <a:p>
          <a:r>
            <a:rPr lang="fr-FR" dirty="0" smtClean="0"/>
            <a:t>Quiz à distance</a:t>
          </a:r>
          <a:endParaRPr lang="fr-FR" dirty="0"/>
        </a:p>
      </dgm:t>
    </dgm:pt>
    <dgm:pt modelId="{891D8248-8FA4-48F3-B530-862D346B0AB7}" type="parTrans" cxnId="{E80F7EDA-0B1F-474B-9257-A5F34A28625D}">
      <dgm:prSet/>
      <dgm:spPr/>
      <dgm:t>
        <a:bodyPr/>
        <a:lstStyle/>
        <a:p>
          <a:endParaRPr lang="fr-FR"/>
        </a:p>
      </dgm:t>
    </dgm:pt>
    <dgm:pt modelId="{8A56A283-79EE-43C0-84DF-DBE893DA4645}" type="sibTrans" cxnId="{E80F7EDA-0B1F-474B-9257-A5F34A28625D}">
      <dgm:prSet/>
      <dgm:spPr/>
      <dgm:t>
        <a:bodyPr/>
        <a:lstStyle/>
        <a:p>
          <a:endParaRPr lang="fr-FR"/>
        </a:p>
      </dgm:t>
    </dgm:pt>
    <dgm:pt modelId="{97EC7DCD-B4CB-4372-B13A-B2720BD8148C}" type="pres">
      <dgm:prSet presAssocID="{AAF151C2-E48C-4DE7-8336-E8630AA9D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7503D8-AE30-4877-8470-9B767350F579}" type="pres">
      <dgm:prSet presAssocID="{3B46E536-9A12-4CE7-8705-4E58FF1EB5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59B304-2F18-4818-8CC1-643823D296C7}" type="pres">
      <dgm:prSet presAssocID="{4C4E01DC-65FC-4AA6-AE9C-B47C3643FE3E}" presName="sibTrans" presStyleCnt="0"/>
      <dgm:spPr/>
    </dgm:pt>
    <dgm:pt modelId="{F5C32621-CCA9-48BC-AF0F-4F74A6844A48}" type="pres">
      <dgm:prSet presAssocID="{20CB58EB-191F-4F60-9FB6-DBC6898713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A52D50-0777-44C7-95F8-CCB2467B581F}" type="pres">
      <dgm:prSet presAssocID="{7B2EAB88-AA65-49F7-8BD6-2CE1AE74451D}" presName="sibTrans" presStyleCnt="0"/>
      <dgm:spPr/>
    </dgm:pt>
    <dgm:pt modelId="{FC4D4F96-5D9C-47F7-9F41-9BE8BB717203}" type="pres">
      <dgm:prSet presAssocID="{E29CB1C6-7372-4A3C-BD12-21FBF1D766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A64BE-FE3E-4E3A-A07C-957F016FCF8C}" type="pres">
      <dgm:prSet presAssocID="{C584ACF3-CE9C-4472-B104-8C8A15287CFC}" presName="sibTrans" presStyleCnt="0"/>
      <dgm:spPr/>
    </dgm:pt>
    <dgm:pt modelId="{EC7CC718-C542-421E-9F66-4664BEC7F03C}" type="pres">
      <dgm:prSet presAssocID="{0422781F-4F69-4000-8668-E5048EDCA1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017CA5-476C-4AFC-8E7B-8B1BD782E3DD}" type="presOf" srcId="{20CB58EB-191F-4F60-9FB6-DBC689871312}" destId="{F5C32621-CCA9-48BC-AF0F-4F74A6844A48}" srcOrd="0" destOrd="0" presId="urn:microsoft.com/office/officeart/2005/8/layout/default"/>
    <dgm:cxn modelId="{FCB0B861-7E2E-4E76-9947-48904288A4D4}" type="presOf" srcId="{3B46E536-9A12-4CE7-8705-4E58FF1EB5A2}" destId="{A77503D8-AE30-4877-8470-9B767350F579}" srcOrd="0" destOrd="0" presId="urn:microsoft.com/office/officeart/2005/8/layout/default"/>
    <dgm:cxn modelId="{BD703DFF-8ADA-4F2B-A1F7-60D19D840246}" type="presOf" srcId="{0422781F-4F69-4000-8668-E5048EDCA141}" destId="{EC7CC718-C542-421E-9F66-4664BEC7F03C}" srcOrd="0" destOrd="0" presId="urn:microsoft.com/office/officeart/2005/8/layout/default"/>
    <dgm:cxn modelId="{34D2A1CC-3781-4F0D-8B1A-C0DCD4971D03}" type="presOf" srcId="{E29CB1C6-7372-4A3C-BD12-21FBF1D76634}" destId="{FC4D4F96-5D9C-47F7-9F41-9BE8BB717203}" srcOrd="0" destOrd="0" presId="urn:microsoft.com/office/officeart/2005/8/layout/default"/>
    <dgm:cxn modelId="{A8C2592F-CD70-4B1A-889D-BFDB8B6F8922}" srcId="{AAF151C2-E48C-4DE7-8336-E8630AA9D158}" destId="{3B46E536-9A12-4CE7-8705-4E58FF1EB5A2}" srcOrd="0" destOrd="0" parTransId="{0DC281C2-B96A-4C1F-AFA8-0B3140128C51}" sibTransId="{4C4E01DC-65FC-4AA6-AE9C-B47C3643FE3E}"/>
    <dgm:cxn modelId="{F1A90BC0-B06A-4DC9-A088-5B3784B8CA5E}" srcId="{AAF151C2-E48C-4DE7-8336-E8630AA9D158}" destId="{E29CB1C6-7372-4A3C-BD12-21FBF1D76634}" srcOrd="2" destOrd="0" parTransId="{DD850459-4986-4148-90EA-563387CC5AE7}" sibTransId="{C584ACF3-CE9C-4472-B104-8C8A15287CFC}"/>
    <dgm:cxn modelId="{E80F7EDA-0B1F-474B-9257-A5F34A28625D}" srcId="{AAF151C2-E48C-4DE7-8336-E8630AA9D158}" destId="{0422781F-4F69-4000-8668-E5048EDCA141}" srcOrd="3" destOrd="0" parTransId="{891D8248-8FA4-48F3-B530-862D346B0AB7}" sibTransId="{8A56A283-79EE-43C0-84DF-DBE893DA4645}"/>
    <dgm:cxn modelId="{0DC461E1-E297-4266-833B-7DC45E5841DA}" type="presOf" srcId="{AAF151C2-E48C-4DE7-8336-E8630AA9D158}" destId="{97EC7DCD-B4CB-4372-B13A-B2720BD8148C}" srcOrd="0" destOrd="0" presId="urn:microsoft.com/office/officeart/2005/8/layout/default"/>
    <dgm:cxn modelId="{B4D1A472-D8D9-405A-90DC-CBE82B3C7408}" srcId="{AAF151C2-E48C-4DE7-8336-E8630AA9D158}" destId="{20CB58EB-191F-4F60-9FB6-DBC689871312}" srcOrd="1" destOrd="0" parTransId="{77B49F6B-4D27-4CEF-BE85-EB02CE02C414}" sibTransId="{7B2EAB88-AA65-49F7-8BD6-2CE1AE74451D}"/>
    <dgm:cxn modelId="{2EC941F4-A150-4D1C-8B79-3EC554F937F4}" type="presParOf" srcId="{97EC7DCD-B4CB-4372-B13A-B2720BD8148C}" destId="{A77503D8-AE30-4877-8470-9B767350F579}" srcOrd="0" destOrd="0" presId="urn:microsoft.com/office/officeart/2005/8/layout/default"/>
    <dgm:cxn modelId="{2ACCC8CB-FC3C-4EBF-A46D-698188890BA1}" type="presParOf" srcId="{97EC7DCD-B4CB-4372-B13A-B2720BD8148C}" destId="{B859B304-2F18-4818-8CC1-643823D296C7}" srcOrd="1" destOrd="0" presId="urn:microsoft.com/office/officeart/2005/8/layout/default"/>
    <dgm:cxn modelId="{4FD85565-5E08-4666-A1B0-A0CD92990ACC}" type="presParOf" srcId="{97EC7DCD-B4CB-4372-B13A-B2720BD8148C}" destId="{F5C32621-CCA9-48BC-AF0F-4F74A6844A48}" srcOrd="2" destOrd="0" presId="urn:microsoft.com/office/officeart/2005/8/layout/default"/>
    <dgm:cxn modelId="{AE101E28-8898-4BC0-B4FD-600C14AECF7E}" type="presParOf" srcId="{97EC7DCD-B4CB-4372-B13A-B2720BD8148C}" destId="{55A52D50-0777-44C7-95F8-CCB2467B581F}" srcOrd="3" destOrd="0" presId="urn:microsoft.com/office/officeart/2005/8/layout/default"/>
    <dgm:cxn modelId="{AADEFDD1-65DC-407C-897C-DA5B8F4D88EF}" type="presParOf" srcId="{97EC7DCD-B4CB-4372-B13A-B2720BD8148C}" destId="{FC4D4F96-5D9C-47F7-9F41-9BE8BB717203}" srcOrd="4" destOrd="0" presId="urn:microsoft.com/office/officeart/2005/8/layout/default"/>
    <dgm:cxn modelId="{02D07B75-B290-412C-AD28-1D870EBDE8B6}" type="presParOf" srcId="{97EC7DCD-B4CB-4372-B13A-B2720BD8148C}" destId="{A4AA64BE-FE3E-4E3A-A07C-957F016FCF8C}" srcOrd="5" destOrd="0" presId="urn:microsoft.com/office/officeart/2005/8/layout/default"/>
    <dgm:cxn modelId="{11C55B38-1845-4E29-98DB-BBA79AF2EC15}" type="presParOf" srcId="{97EC7DCD-B4CB-4372-B13A-B2720BD8148C}" destId="{EC7CC718-C542-421E-9F66-4664BEC7F0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AF151C2-E48C-4DE7-8336-E8630AA9D158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46E536-9A12-4CE7-8705-4E58FF1EB5A2}">
      <dgm:prSet phldrT="[Texte]" custT="1"/>
      <dgm:spPr/>
      <dgm:t>
        <a:bodyPr/>
        <a:lstStyle/>
        <a:p>
          <a:r>
            <a:rPr lang="fr-FR" sz="2800" u="sng" dirty="0" smtClean="0"/>
            <a:t>Examen en direct à distance</a:t>
          </a:r>
          <a:endParaRPr lang="fr-FR" sz="2800" u="sng" dirty="0"/>
        </a:p>
      </dgm:t>
    </dgm:pt>
    <dgm:pt modelId="{0DC281C2-B96A-4C1F-AFA8-0B3140128C51}" type="parTrans" cxnId="{A8C2592F-CD70-4B1A-889D-BFDB8B6F8922}">
      <dgm:prSet/>
      <dgm:spPr/>
      <dgm:t>
        <a:bodyPr/>
        <a:lstStyle/>
        <a:p>
          <a:endParaRPr lang="fr-FR"/>
        </a:p>
      </dgm:t>
    </dgm:pt>
    <dgm:pt modelId="{4C4E01DC-65FC-4AA6-AE9C-B47C3643FE3E}" type="sibTrans" cxnId="{A8C2592F-CD70-4B1A-889D-BFDB8B6F8922}">
      <dgm:prSet/>
      <dgm:spPr/>
      <dgm:t>
        <a:bodyPr/>
        <a:lstStyle/>
        <a:p>
          <a:endParaRPr lang="fr-FR"/>
        </a:p>
      </dgm:t>
    </dgm:pt>
    <dgm:pt modelId="{20CB58EB-191F-4F60-9FB6-DBC689871312}">
      <dgm:prSet phldrT="[Texte]"/>
      <dgm:spPr/>
      <dgm:t>
        <a:bodyPr/>
        <a:lstStyle/>
        <a:p>
          <a:r>
            <a:rPr lang="fr-FR" dirty="0" smtClean="0"/>
            <a:t>Examen en différé à distance </a:t>
          </a:r>
          <a:endParaRPr lang="fr-FR" dirty="0"/>
        </a:p>
      </dgm:t>
    </dgm:pt>
    <dgm:pt modelId="{77B49F6B-4D27-4CEF-BE85-EB02CE02C414}" type="parTrans" cxnId="{B4D1A472-D8D9-405A-90DC-CBE82B3C7408}">
      <dgm:prSet/>
      <dgm:spPr/>
      <dgm:t>
        <a:bodyPr/>
        <a:lstStyle/>
        <a:p>
          <a:endParaRPr lang="fr-FR"/>
        </a:p>
      </dgm:t>
    </dgm:pt>
    <dgm:pt modelId="{7B2EAB88-AA65-49F7-8BD6-2CE1AE74451D}" type="sibTrans" cxnId="{B4D1A472-D8D9-405A-90DC-CBE82B3C7408}">
      <dgm:prSet/>
      <dgm:spPr/>
      <dgm:t>
        <a:bodyPr/>
        <a:lstStyle/>
        <a:p>
          <a:endParaRPr lang="fr-FR"/>
        </a:p>
      </dgm:t>
    </dgm:pt>
    <dgm:pt modelId="{E29CB1C6-7372-4A3C-BD12-21FBF1D76634}">
      <dgm:prSet phldrT="[Texte]"/>
      <dgm:spPr/>
      <dgm:t>
        <a:bodyPr/>
        <a:lstStyle/>
        <a:p>
          <a:r>
            <a:rPr lang="fr-FR" dirty="0" smtClean="0"/>
            <a:t>Epreuve orale </a:t>
          </a:r>
          <a:r>
            <a:rPr lang="fr-FR" dirty="0" smtClean="0"/>
            <a:t>en direct à distance</a:t>
          </a:r>
          <a:endParaRPr lang="fr-FR" dirty="0"/>
        </a:p>
      </dgm:t>
    </dgm:pt>
    <dgm:pt modelId="{DD850459-4986-4148-90EA-563387CC5AE7}" type="parTrans" cxnId="{F1A90BC0-B06A-4DC9-A088-5B3784B8CA5E}">
      <dgm:prSet/>
      <dgm:spPr/>
      <dgm:t>
        <a:bodyPr/>
        <a:lstStyle/>
        <a:p>
          <a:endParaRPr lang="fr-FR"/>
        </a:p>
      </dgm:t>
    </dgm:pt>
    <dgm:pt modelId="{C584ACF3-CE9C-4472-B104-8C8A15287CFC}" type="sibTrans" cxnId="{F1A90BC0-B06A-4DC9-A088-5B3784B8CA5E}">
      <dgm:prSet/>
      <dgm:spPr/>
      <dgm:t>
        <a:bodyPr/>
        <a:lstStyle/>
        <a:p>
          <a:endParaRPr lang="fr-FR"/>
        </a:p>
      </dgm:t>
    </dgm:pt>
    <dgm:pt modelId="{0422781F-4F69-4000-8668-E5048EDCA141}">
      <dgm:prSet phldrT="[Texte]"/>
      <dgm:spPr/>
      <dgm:t>
        <a:bodyPr/>
        <a:lstStyle/>
        <a:p>
          <a:r>
            <a:rPr lang="fr-FR" dirty="0" smtClean="0"/>
            <a:t>Quiz à distance</a:t>
          </a:r>
          <a:endParaRPr lang="fr-FR" dirty="0"/>
        </a:p>
      </dgm:t>
    </dgm:pt>
    <dgm:pt modelId="{891D8248-8FA4-48F3-B530-862D346B0AB7}" type="parTrans" cxnId="{E80F7EDA-0B1F-474B-9257-A5F34A28625D}">
      <dgm:prSet/>
      <dgm:spPr/>
      <dgm:t>
        <a:bodyPr/>
        <a:lstStyle/>
        <a:p>
          <a:endParaRPr lang="fr-FR"/>
        </a:p>
      </dgm:t>
    </dgm:pt>
    <dgm:pt modelId="{8A56A283-79EE-43C0-84DF-DBE893DA4645}" type="sibTrans" cxnId="{E80F7EDA-0B1F-474B-9257-A5F34A28625D}">
      <dgm:prSet/>
      <dgm:spPr/>
      <dgm:t>
        <a:bodyPr/>
        <a:lstStyle/>
        <a:p>
          <a:endParaRPr lang="fr-FR"/>
        </a:p>
      </dgm:t>
    </dgm:pt>
    <dgm:pt modelId="{97EC7DCD-B4CB-4372-B13A-B2720BD8148C}" type="pres">
      <dgm:prSet presAssocID="{AAF151C2-E48C-4DE7-8336-E8630AA9D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7503D8-AE30-4877-8470-9B767350F579}" type="pres">
      <dgm:prSet presAssocID="{3B46E536-9A12-4CE7-8705-4E58FF1EB5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59B304-2F18-4818-8CC1-643823D296C7}" type="pres">
      <dgm:prSet presAssocID="{4C4E01DC-65FC-4AA6-AE9C-B47C3643FE3E}" presName="sibTrans" presStyleCnt="0"/>
      <dgm:spPr/>
    </dgm:pt>
    <dgm:pt modelId="{F5C32621-CCA9-48BC-AF0F-4F74A6844A48}" type="pres">
      <dgm:prSet presAssocID="{20CB58EB-191F-4F60-9FB6-DBC6898713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A52D50-0777-44C7-95F8-CCB2467B581F}" type="pres">
      <dgm:prSet presAssocID="{7B2EAB88-AA65-49F7-8BD6-2CE1AE74451D}" presName="sibTrans" presStyleCnt="0"/>
      <dgm:spPr/>
    </dgm:pt>
    <dgm:pt modelId="{FC4D4F96-5D9C-47F7-9F41-9BE8BB717203}" type="pres">
      <dgm:prSet presAssocID="{E29CB1C6-7372-4A3C-BD12-21FBF1D766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A64BE-FE3E-4E3A-A07C-957F016FCF8C}" type="pres">
      <dgm:prSet presAssocID="{C584ACF3-CE9C-4472-B104-8C8A15287CFC}" presName="sibTrans" presStyleCnt="0"/>
      <dgm:spPr/>
    </dgm:pt>
    <dgm:pt modelId="{EC7CC718-C542-421E-9F66-4664BEC7F03C}" type="pres">
      <dgm:prSet presAssocID="{0422781F-4F69-4000-8668-E5048EDCA1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017CA5-476C-4AFC-8E7B-8B1BD782E3DD}" type="presOf" srcId="{20CB58EB-191F-4F60-9FB6-DBC689871312}" destId="{F5C32621-CCA9-48BC-AF0F-4F74A6844A48}" srcOrd="0" destOrd="0" presId="urn:microsoft.com/office/officeart/2005/8/layout/default"/>
    <dgm:cxn modelId="{FCB0B861-7E2E-4E76-9947-48904288A4D4}" type="presOf" srcId="{3B46E536-9A12-4CE7-8705-4E58FF1EB5A2}" destId="{A77503D8-AE30-4877-8470-9B767350F579}" srcOrd="0" destOrd="0" presId="urn:microsoft.com/office/officeart/2005/8/layout/default"/>
    <dgm:cxn modelId="{BD703DFF-8ADA-4F2B-A1F7-60D19D840246}" type="presOf" srcId="{0422781F-4F69-4000-8668-E5048EDCA141}" destId="{EC7CC718-C542-421E-9F66-4664BEC7F03C}" srcOrd="0" destOrd="0" presId="urn:microsoft.com/office/officeart/2005/8/layout/default"/>
    <dgm:cxn modelId="{34D2A1CC-3781-4F0D-8B1A-C0DCD4971D03}" type="presOf" srcId="{E29CB1C6-7372-4A3C-BD12-21FBF1D76634}" destId="{FC4D4F96-5D9C-47F7-9F41-9BE8BB717203}" srcOrd="0" destOrd="0" presId="urn:microsoft.com/office/officeart/2005/8/layout/default"/>
    <dgm:cxn modelId="{A8C2592F-CD70-4B1A-889D-BFDB8B6F8922}" srcId="{AAF151C2-E48C-4DE7-8336-E8630AA9D158}" destId="{3B46E536-9A12-4CE7-8705-4E58FF1EB5A2}" srcOrd="0" destOrd="0" parTransId="{0DC281C2-B96A-4C1F-AFA8-0B3140128C51}" sibTransId="{4C4E01DC-65FC-4AA6-AE9C-B47C3643FE3E}"/>
    <dgm:cxn modelId="{F1A90BC0-B06A-4DC9-A088-5B3784B8CA5E}" srcId="{AAF151C2-E48C-4DE7-8336-E8630AA9D158}" destId="{E29CB1C6-7372-4A3C-BD12-21FBF1D76634}" srcOrd="2" destOrd="0" parTransId="{DD850459-4986-4148-90EA-563387CC5AE7}" sibTransId="{C584ACF3-CE9C-4472-B104-8C8A15287CFC}"/>
    <dgm:cxn modelId="{E80F7EDA-0B1F-474B-9257-A5F34A28625D}" srcId="{AAF151C2-E48C-4DE7-8336-E8630AA9D158}" destId="{0422781F-4F69-4000-8668-E5048EDCA141}" srcOrd="3" destOrd="0" parTransId="{891D8248-8FA4-48F3-B530-862D346B0AB7}" sibTransId="{8A56A283-79EE-43C0-84DF-DBE893DA4645}"/>
    <dgm:cxn modelId="{0DC461E1-E297-4266-833B-7DC45E5841DA}" type="presOf" srcId="{AAF151C2-E48C-4DE7-8336-E8630AA9D158}" destId="{97EC7DCD-B4CB-4372-B13A-B2720BD8148C}" srcOrd="0" destOrd="0" presId="urn:microsoft.com/office/officeart/2005/8/layout/default"/>
    <dgm:cxn modelId="{B4D1A472-D8D9-405A-90DC-CBE82B3C7408}" srcId="{AAF151C2-E48C-4DE7-8336-E8630AA9D158}" destId="{20CB58EB-191F-4F60-9FB6-DBC689871312}" srcOrd="1" destOrd="0" parTransId="{77B49F6B-4D27-4CEF-BE85-EB02CE02C414}" sibTransId="{7B2EAB88-AA65-49F7-8BD6-2CE1AE74451D}"/>
    <dgm:cxn modelId="{2EC941F4-A150-4D1C-8B79-3EC554F937F4}" type="presParOf" srcId="{97EC7DCD-B4CB-4372-B13A-B2720BD8148C}" destId="{A77503D8-AE30-4877-8470-9B767350F579}" srcOrd="0" destOrd="0" presId="urn:microsoft.com/office/officeart/2005/8/layout/default"/>
    <dgm:cxn modelId="{2ACCC8CB-FC3C-4EBF-A46D-698188890BA1}" type="presParOf" srcId="{97EC7DCD-B4CB-4372-B13A-B2720BD8148C}" destId="{B859B304-2F18-4818-8CC1-643823D296C7}" srcOrd="1" destOrd="0" presId="urn:microsoft.com/office/officeart/2005/8/layout/default"/>
    <dgm:cxn modelId="{4FD85565-5E08-4666-A1B0-A0CD92990ACC}" type="presParOf" srcId="{97EC7DCD-B4CB-4372-B13A-B2720BD8148C}" destId="{F5C32621-CCA9-48BC-AF0F-4F74A6844A48}" srcOrd="2" destOrd="0" presId="urn:microsoft.com/office/officeart/2005/8/layout/default"/>
    <dgm:cxn modelId="{AE101E28-8898-4BC0-B4FD-600C14AECF7E}" type="presParOf" srcId="{97EC7DCD-B4CB-4372-B13A-B2720BD8148C}" destId="{55A52D50-0777-44C7-95F8-CCB2467B581F}" srcOrd="3" destOrd="0" presId="urn:microsoft.com/office/officeart/2005/8/layout/default"/>
    <dgm:cxn modelId="{AADEFDD1-65DC-407C-897C-DA5B8F4D88EF}" type="presParOf" srcId="{97EC7DCD-B4CB-4372-B13A-B2720BD8148C}" destId="{FC4D4F96-5D9C-47F7-9F41-9BE8BB717203}" srcOrd="4" destOrd="0" presId="urn:microsoft.com/office/officeart/2005/8/layout/default"/>
    <dgm:cxn modelId="{02D07B75-B290-412C-AD28-1D870EBDE8B6}" type="presParOf" srcId="{97EC7DCD-B4CB-4372-B13A-B2720BD8148C}" destId="{A4AA64BE-FE3E-4E3A-A07C-957F016FCF8C}" srcOrd="5" destOrd="0" presId="urn:microsoft.com/office/officeart/2005/8/layout/default"/>
    <dgm:cxn modelId="{11C55B38-1845-4E29-98DB-BBA79AF2EC15}" type="presParOf" srcId="{97EC7DCD-B4CB-4372-B13A-B2720BD8148C}" destId="{EC7CC718-C542-421E-9F66-4664BEC7F0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35591B5-56F9-440C-854D-A5FCFF748769}" type="doc">
      <dgm:prSet loTypeId="urn:microsoft.com/office/officeart/2005/8/layout/hierarchy4" loCatId="list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fr-FR"/>
        </a:p>
      </dgm:t>
    </dgm:pt>
    <dgm:pt modelId="{7F068114-CB23-4A9F-917A-1BC7629C3854}">
      <dgm:prSet phldrT="[Texte]"/>
      <dgm:spPr/>
      <dgm:t>
        <a:bodyPr/>
        <a:lstStyle/>
        <a:p>
          <a:r>
            <a:rPr lang="fr-FR" dirty="0" smtClean="0"/>
            <a:t>Exemples</a:t>
          </a:r>
          <a:endParaRPr lang="fr-FR" dirty="0"/>
        </a:p>
      </dgm:t>
    </dgm:pt>
    <dgm:pt modelId="{FE739732-7104-4C16-BB8F-58AB9FA87BA8}" type="parTrans" cxnId="{F266901A-321F-4238-A42B-3AC56C44C000}">
      <dgm:prSet/>
      <dgm:spPr/>
      <dgm:t>
        <a:bodyPr/>
        <a:lstStyle/>
        <a:p>
          <a:endParaRPr lang="fr-FR"/>
        </a:p>
      </dgm:t>
    </dgm:pt>
    <dgm:pt modelId="{CA56C8B8-F673-47E9-842B-5355201501F2}" type="sibTrans" cxnId="{F266901A-321F-4238-A42B-3AC56C44C000}">
      <dgm:prSet/>
      <dgm:spPr/>
      <dgm:t>
        <a:bodyPr/>
        <a:lstStyle/>
        <a:p>
          <a:endParaRPr lang="fr-FR"/>
        </a:p>
      </dgm:t>
    </dgm:pt>
    <dgm:pt modelId="{976FEA12-C570-460F-90F1-500296BDAAD3}">
      <dgm:prSet phldrT="[Texte]"/>
      <dgm:spPr/>
      <dgm:t>
        <a:bodyPr/>
        <a:lstStyle/>
        <a:p>
          <a:r>
            <a:rPr lang="fr-FR" dirty="0" smtClean="0"/>
            <a:t>Examens </a:t>
          </a:r>
          <a:r>
            <a:rPr lang="fr-FR" dirty="0" smtClean="0"/>
            <a:t>écrits, </a:t>
          </a:r>
          <a:r>
            <a:rPr lang="fr-FR" dirty="0" smtClean="0"/>
            <a:t>examens sur </a:t>
          </a:r>
          <a:r>
            <a:rPr lang="fr-FR" dirty="0" smtClean="0"/>
            <a:t>machine </a:t>
          </a:r>
          <a:r>
            <a:rPr lang="fr-FR" dirty="0" smtClean="0"/>
            <a:t>(PC, stations) en temps réel</a:t>
          </a:r>
          <a:endParaRPr lang="fr-FR" dirty="0"/>
        </a:p>
      </dgm:t>
    </dgm:pt>
    <dgm:pt modelId="{FB95AE88-FC8B-4A4D-9ED1-AD2395027811}" type="parTrans" cxnId="{2F7AF0F0-F2CF-4B47-B7B3-A2A9AB7B2E3B}">
      <dgm:prSet/>
      <dgm:spPr/>
      <dgm:t>
        <a:bodyPr/>
        <a:lstStyle/>
        <a:p>
          <a:endParaRPr lang="fr-FR"/>
        </a:p>
      </dgm:t>
    </dgm:pt>
    <dgm:pt modelId="{0C377763-2B7B-4AAC-8CD7-EED0DA6D6024}" type="sibTrans" cxnId="{2F7AF0F0-F2CF-4B47-B7B3-A2A9AB7B2E3B}">
      <dgm:prSet/>
      <dgm:spPr/>
      <dgm:t>
        <a:bodyPr/>
        <a:lstStyle/>
        <a:p>
          <a:endParaRPr lang="fr-FR"/>
        </a:p>
      </dgm:t>
    </dgm:pt>
    <dgm:pt modelId="{B309004D-2865-4EC5-8894-BB11B5CA5874}">
      <dgm:prSet phldrT="[Texte]"/>
      <dgm:spPr/>
      <dgm:t>
        <a:bodyPr/>
        <a:lstStyle/>
        <a:p>
          <a:r>
            <a:rPr lang="fr-FR" dirty="0" smtClean="0"/>
            <a:t>Avantages</a:t>
          </a:r>
          <a:endParaRPr lang="fr-FR" dirty="0"/>
        </a:p>
      </dgm:t>
    </dgm:pt>
    <dgm:pt modelId="{0939451E-F63C-4AB1-BE65-4D76F8687EBD}" type="parTrans" cxnId="{723AD885-C5C0-466F-AC8A-41C10616621F}">
      <dgm:prSet/>
      <dgm:spPr/>
      <dgm:t>
        <a:bodyPr/>
        <a:lstStyle/>
        <a:p>
          <a:endParaRPr lang="fr-FR"/>
        </a:p>
      </dgm:t>
    </dgm:pt>
    <dgm:pt modelId="{2ACD1EFF-9850-44AB-92CD-57C76ED4775E}" type="sibTrans" cxnId="{723AD885-C5C0-466F-AC8A-41C10616621F}">
      <dgm:prSet/>
      <dgm:spPr/>
      <dgm:t>
        <a:bodyPr/>
        <a:lstStyle/>
        <a:p>
          <a:endParaRPr lang="fr-FR"/>
        </a:p>
      </dgm:t>
    </dgm:pt>
    <dgm:pt modelId="{938748D2-F424-42DC-BDB2-CA73D732D1E0}">
      <dgm:prSet phldrT="[Texte]"/>
      <dgm:spPr/>
      <dgm:t>
        <a:bodyPr/>
        <a:lstStyle/>
        <a:p>
          <a:r>
            <a:rPr lang="fr-FR" dirty="0" smtClean="0"/>
            <a:t>Contrôle du dépôt de la production, contrôle d’identité, contrôle de la fraude sauf si </a:t>
          </a:r>
          <a:r>
            <a:rPr lang="fr-FR" dirty="0" smtClean="0"/>
            <a:t>télésurveillance</a:t>
          </a:r>
          <a:endParaRPr lang="fr-FR" dirty="0"/>
        </a:p>
      </dgm:t>
    </dgm:pt>
    <dgm:pt modelId="{A65FFAA8-6859-40DB-881F-AFFE996261A3}" type="parTrans" cxnId="{D7296470-5ED2-4687-9C63-99540591CC36}">
      <dgm:prSet/>
      <dgm:spPr/>
      <dgm:t>
        <a:bodyPr/>
        <a:lstStyle/>
        <a:p>
          <a:endParaRPr lang="fr-FR"/>
        </a:p>
      </dgm:t>
    </dgm:pt>
    <dgm:pt modelId="{85979EEB-14CB-4355-A305-CB281EEF202B}" type="sibTrans" cxnId="{D7296470-5ED2-4687-9C63-99540591CC36}">
      <dgm:prSet/>
      <dgm:spPr/>
      <dgm:t>
        <a:bodyPr/>
        <a:lstStyle/>
        <a:p>
          <a:endParaRPr lang="fr-FR"/>
        </a:p>
      </dgm:t>
    </dgm:pt>
    <dgm:pt modelId="{89CD3048-21C2-4A2F-9007-7BC293C6980F}">
      <dgm:prSet phldrT="[Texte]"/>
      <dgm:spPr/>
      <dgm:t>
        <a:bodyPr/>
        <a:lstStyle/>
        <a:p>
          <a:r>
            <a:rPr lang="fr-FR" dirty="0" smtClean="0"/>
            <a:t>Inconvénients</a:t>
          </a:r>
          <a:endParaRPr lang="fr-FR" dirty="0"/>
        </a:p>
      </dgm:t>
    </dgm:pt>
    <dgm:pt modelId="{8B8AA6A5-F0FF-445F-AE4C-C415E45DD6C5}" type="parTrans" cxnId="{545E75B1-9984-4BD5-B5E4-F9CE330327B5}">
      <dgm:prSet/>
      <dgm:spPr/>
      <dgm:t>
        <a:bodyPr/>
        <a:lstStyle/>
        <a:p>
          <a:endParaRPr lang="fr-FR"/>
        </a:p>
      </dgm:t>
    </dgm:pt>
    <dgm:pt modelId="{DDD74761-2828-4FB4-88A9-B277048592D3}" type="sibTrans" cxnId="{545E75B1-9984-4BD5-B5E4-F9CE330327B5}">
      <dgm:prSet/>
      <dgm:spPr/>
      <dgm:t>
        <a:bodyPr/>
        <a:lstStyle/>
        <a:p>
          <a:endParaRPr lang="fr-FR"/>
        </a:p>
      </dgm:t>
    </dgm:pt>
    <dgm:pt modelId="{BB2B1BA9-C274-49F1-B47C-376718EA1FCF}">
      <dgm:prSet phldrT="[Texte]"/>
      <dgm:spPr/>
      <dgm:t>
        <a:bodyPr/>
        <a:lstStyle/>
        <a:p>
          <a:r>
            <a:rPr lang="fr-FR" dirty="0" smtClean="0"/>
            <a:t>Sérénité de pouvoir faire comme avant</a:t>
          </a:r>
          <a:endParaRPr lang="fr-FR" dirty="0"/>
        </a:p>
      </dgm:t>
    </dgm:pt>
    <dgm:pt modelId="{5F03E836-8C77-44DF-97A1-1F82E9ED6CD7}" type="parTrans" cxnId="{436BD8B8-3B17-4D3F-BC9B-835AC1F818CE}">
      <dgm:prSet/>
      <dgm:spPr/>
      <dgm:t>
        <a:bodyPr/>
        <a:lstStyle/>
        <a:p>
          <a:endParaRPr lang="fr-FR"/>
        </a:p>
      </dgm:t>
    </dgm:pt>
    <dgm:pt modelId="{87C301A0-F0C7-4144-9D24-3D17F6940E16}" type="sibTrans" cxnId="{436BD8B8-3B17-4D3F-BC9B-835AC1F818CE}">
      <dgm:prSet/>
      <dgm:spPr/>
      <dgm:t>
        <a:bodyPr/>
        <a:lstStyle/>
        <a:p>
          <a:endParaRPr lang="fr-FR"/>
        </a:p>
      </dgm:t>
    </dgm:pt>
    <dgm:pt modelId="{2B213B99-7B7D-4698-AE04-C787532BA416}" type="pres">
      <dgm:prSet presAssocID="{435591B5-56F9-440C-854D-A5FCFF7487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9B3D691-DB78-43FA-BA20-F2D3176B300C}" type="pres">
      <dgm:prSet presAssocID="{7F068114-CB23-4A9F-917A-1BC7629C3854}" presName="vertOne" presStyleCnt="0"/>
      <dgm:spPr/>
      <dgm:t>
        <a:bodyPr/>
        <a:lstStyle/>
        <a:p>
          <a:endParaRPr lang="fr-FR"/>
        </a:p>
      </dgm:t>
    </dgm:pt>
    <dgm:pt modelId="{CFA1CF36-AD3D-4CC5-B6AB-CF2087F40A1B}" type="pres">
      <dgm:prSet presAssocID="{7F068114-CB23-4A9F-917A-1BC7629C3854}" presName="txOne" presStyleLbl="node0" presStyleIdx="0" presStyleCnt="3" custScaleY="496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AE0AB7A-475E-450D-B120-9AE1C6135BC8}" type="pres">
      <dgm:prSet presAssocID="{7F068114-CB23-4A9F-917A-1BC7629C3854}" presName="parTransOne" presStyleCnt="0"/>
      <dgm:spPr/>
      <dgm:t>
        <a:bodyPr/>
        <a:lstStyle/>
        <a:p>
          <a:endParaRPr lang="fr-FR"/>
        </a:p>
      </dgm:t>
    </dgm:pt>
    <dgm:pt modelId="{EAF9AD33-18E3-4348-A2D1-BBAABC5B636A}" type="pres">
      <dgm:prSet presAssocID="{7F068114-CB23-4A9F-917A-1BC7629C3854}" presName="horzOne" presStyleCnt="0"/>
      <dgm:spPr/>
      <dgm:t>
        <a:bodyPr/>
        <a:lstStyle/>
        <a:p>
          <a:endParaRPr lang="fr-FR"/>
        </a:p>
      </dgm:t>
    </dgm:pt>
    <dgm:pt modelId="{87173F7C-E4DB-4050-A513-5AEC517734FC}" type="pres">
      <dgm:prSet presAssocID="{976FEA12-C570-460F-90F1-500296BDAAD3}" presName="vertTwo" presStyleCnt="0"/>
      <dgm:spPr/>
      <dgm:t>
        <a:bodyPr/>
        <a:lstStyle/>
        <a:p>
          <a:endParaRPr lang="fr-FR"/>
        </a:p>
      </dgm:t>
    </dgm:pt>
    <dgm:pt modelId="{A7F8AB77-16D6-478D-BD9E-D36943EF1739}" type="pres">
      <dgm:prSet presAssocID="{976FEA12-C570-460F-90F1-500296BDAAD3}" presName="txTwo" presStyleLbl="node2" presStyleIdx="0" presStyleCnt="3" custScaleX="111636" custScaleY="1302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F7C101-7E4C-45DD-AEFE-5309E45226D5}" type="pres">
      <dgm:prSet presAssocID="{976FEA12-C570-460F-90F1-500296BDAAD3}" presName="horzTwo" presStyleCnt="0"/>
      <dgm:spPr/>
      <dgm:t>
        <a:bodyPr/>
        <a:lstStyle/>
        <a:p>
          <a:endParaRPr lang="fr-FR"/>
        </a:p>
      </dgm:t>
    </dgm:pt>
    <dgm:pt modelId="{88B0A08D-209B-4CB2-B265-EB0D50466E0E}" type="pres">
      <dgm:prSet presAssocID="{CA56C8B8-F673-47E9-842B-5355201501F2}" presName="sibSpaceOne" presStyleCnt="0"/>
      <dgm:spPr/>
      <dgm:t>
        <a:bodyPr/>
        <a:lstStyle/>
        <a:p>
          <a:endParaRPr lang="fr-FR"/>
        </a:p>
      </dgm:t>
    </dgm:pt>
    <dgm:pt modelId="{92389B1B-0394-45DE-8E50-3649571C1FD0}" type="pres">
      <dgm:prSet presAssocID="{B309004D-2865-4EC5-8894-BB11B5CA5874}" presName="vertOne" presStyleCnt="0"/>
      <dgm:spPr/>
      <dgm:t>
        <a:bodyPr/>
        <a:lstStyle/>
        <a:p>
          <a:endParaRPr lang="fr-FR"/>
        </a:p>
      </dgm:t>
    </dgm:pt>
    <dgm:pt modelId="{60574687-BD9F-4ED0-A8E6-665AD62E9BDC}" type="pres">
      <dgm:prSet presAssocID="{B309004D-2865-4EC5-8894-BB11B5CA5874}" presName="txOne" presStyleLbl="node0" presStyleIdx="1" presStyleCnt="3" custScaleY="496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AB70CAE-9A97-4B2D-9B52-2BEA82B08052}" type="pres">
      <dgm:prSet presAssocID="{B309004D-2865-4EC5-8894-BB11B5CA5874}" presName="parTransOne" presStyleCnt="0"/>
      <dgm:spPr/>
      <dgm:t>
        <a:bodyPr/>
        <a:lstStyle/>
        <a:p>
          <a:endParaRPr lang="fr-FR"/>
        </a:p>
      </dgm:t>
    </dgm:pt>
    <dgm:pt modelId="{3BE4C328-D487-4F2E-AF44-1617140BF6EC}" type="pres">
      <dgm:prSet presAssocID="{B309004D-2865-4EC5-8894-BB11B5CA5874}" presName="horzOne" presStyleCnt="0"/>
      <dgm:spPr/>
      <dgm:t>
        <a:bodyPr/>
        <a:lstStyle/>
        <a:p>
          <a:endParaRPr lang="fr-FR"/>
        </a:p>
      </dgm:t>
    </dgm:pt>
    <dgm:pt modelId="{ED3025B4-96B9-4C91-9286-3EA4F7303FC6}" type="pres">
      <dgm:prSet presAssocID="{BB2B1BA9-C274-49F1-B47C-376718EA1FCF}" presName="vertTwo" presStyleCnt="0"/>
      <dgm:spPr/>
      <dgm:t>
        <a:bodyPr/>
        <a:lstStyle/>
        <a:p>
          <a:endParaRPr lang="fr-FR"/>
        </a:p>
      </dgm:t>
    </dgm:pt>
    <dgm:pt modelId="{562E89D0-981F-4EE9-A3C1-C98A67677F2E}" type="pres">
      <dgm:prSet presAssocID="{BB2B1BA9-C274-49F1-B47C-376718EA1FCF}" presName="txTwo" presStyleLbl="node2" presStyleIdx="1" presStyleCnt="3" custScaleY="1302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1B1928-796C-4592-801E-34DD519168FB}" type="pres">
      <dgm:prSet presAssocID="{BB2B1BA9-C274-49F1-B47C-376718EA1FCF}" presName="horzTwo" presStyleCnt="0"/>
      <dgm:spPr/>
      <dgm:t>
        <a:bodyPr/>
        <a:lstStyle/>
        <a:p>
          <a:endParaRPr lang="fr-FR"/>
        </a:p>
      </dgm:t>
    </dgm:pt>
    <dgm:pt modelId="{9A7BDBA6-61A4-48E0-8008-1FB09C47E2FB}" type="pres">
      <dgm:prSet presAssocID="{2ACD1EFF-9850-44AB-92CD-57C76ED4775E}" presName="sibSpaceOne" presStyleCnt="0"/>
      <dgm:spPr/>
      <dgm:t>
        <a:bodyPr/>
        <a:lstStyle/>
        <a:p>
          <a:endParaRPr lang="fr-FR"/>
        </a:p>
      </dgm:t>
    </dgm:pt>
    <dgm:pt modelId="{8BCF016A-ECB5-41B3-9817-5F48A75A40E3}" type="pres">
      <dgm:prSet presAssocID="{89CD3048-21C2-4A2F-9007-7BC293C6980F}" presName="vertOne" presStyleCnt="0"/>
      <dgm:spPr/>
      <dgm:t>
        <a:bodyPr/>
        <a:lstStyle/>
        <a:p>
          <a:endParaRPr lang="fr-FR"/>
        </a:p>
      </dgm:t>
    </dgm:pt>
    <dgm:pt modelId="{09C69BFF-0ECE-419A-8263-1A149168653E}" type="pres">
      <dgm:prSet presAssocID="{89CD3048-21C2-4A2F-9007-7BC293C6980F}" presName="txOne" presStyleLbl="node0" presStyleIdx="2" presStyleCnt="3" custScaleY="496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3237CA-E11D-4F7E-8F2B-21872A450BFA}" type="pres">
      <dgm:prSet presAssocID="{89CD3048-21C2-4A2F-9007-7BC293C6980F}" presName="parTransOne" presStyleCnt="0"/>
      <dgm:spPr/>
      <dgm:t>
        <a:bodyPr/>
        <a:lstStyle/>
        <a:p>
          <a:endParaRPr lang="fr-FR"/>
        </a:p>
      </dgm:t>
    </dgm:pt>
    <dgm:pt modelId="{68ACDDA9-EC7F-4E2C-BD9E-22397352F4BE}" type="pres">
      <dgm:prSet presAssocID="{89CD3048-21C2-4A2F-9007-7BC293C6980F}" presName="horzOne" presStyleCnt="0"/>
      <dgm:spPr/>
      <dgm:t>
        <a:bodyPr/>
        <a:lstStyle/>
        <a:p>
          <a:endParaRPr lang="fr-FR"/>
        </a:p>
      </dgm:t>
    </dgm:pt>
    <dgm:pt modelId="{815C95C6-F12E-4AD0-8725-DFF9ED5B6B6A}" type="pres">
      <dgm:prSet presAssocID="{938748D2-F424-42DC-BDB2-CA73D732D1E0}" presName="vertTwo" presStyleCnt="0"/>
      <dgm:spPr/>
      <dgm:t>
        <a:bodyPr/>
        <a:lstStyle/>
        <a:p>
          <a:endParaRPr lang="fr-FR"/>
        </a:p>
      </dgm:t>
    </dgm:pt>
    <dgm:pt modelId="{C28E5BA5-A97F-41A1-85BF-DBF302CE4D5F}" type="pres">
      <dgm:prSet presAssocID="{938748D2-F424-42DC-BDB2-CA73D732D1E0}" presName="txTwo" presStyleLbl="node2" presStyleIdx="2" presStyleCnt="3" custScaleX="172087" custScaleY="1302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718B2BF-A0F3-4FB9-A933-D558003D801C}" type="pres">
      <dgm:prSet presAssocID="{938748D2-F424-42DC-BDB2-CA73D732D1E0}" presName="horzTwo" presStyleCnt="0"/>
      <dgm:spPr/>
      <dgm:t>
        <a:bodyPr/>
        <a:lstStyle/>
        <a:p>
          <a:endParaRPr lang="fr-FR"/>
        </a:p>
      </dgm:t>
    </dgm:pt>
  </dgm:ptLst>
  <dgm:cxnLst>
    <dgm:cxn modelId="{545E75B1-9984-4BD5-B5E4-F9CE330327B5}" srcId="{435591B5-56F9-440C-854D-A5FCFF748769}" destId="{89CD3048-21C2-4A2F-9007-7BC293C6980F}" srcOrd="2" destOrd="0" parTransId="{8B8AA6A5-F0FF-445F-AE4C-C415E45DD6C5}" sibTransId="{DDD74761-2828-4FB4-88A9-B277048592D3}"/>
    <dgm:cxn modelId="{BBB687F3-0A6B-4730-87E0-0172BAE4A2FD}" type="presOf" srcId="{B309004D-2865-4EC5-8894-BB11B5CA5874}" destId="{60574687-BD9F-4ED0-A8E6-665AD62E9BDC}" srcOrd="0" destOrd="0" presId="urn:microsoft.com/office/officeart/2005/8/layout/hierarchy4"/>
    <dgm:cxn modelId="{27500B42-1967-491A-87F8-6CEBD716BCB4}" type="presOf" srcId="{435591B5-56F9-440C-854D-A5FCFF748769}" destId="{2B213B99-7B7D-4698-AE04-C787532BA416}" srcOrd="0" destOrd="0" presId="urn:microsoft.com/office/officeart/2005/8/layout/hierarchy4"/>
    <dgm:cxn modelId="{F266901A-321F-4238-A42B-3AC56C44C000}" srcId="{435591B5-56F9-440C-854D-A5FCFF748769}" destId="{7F068114-CB23-4A9F-917A-1BC7629C3854}" srcOrd="0" destOrd="0" parTransId="{FE739732-7104-4C16-BB8F-58AB9FA87BA8}" sibTransId="{CA56C8B8-F673-47E9-842B-5355201501F2}"/>
    <dgm:cxn modelId="{6DEA3BAA-62FC-4B96-940C-7F10C4B7DE3B}" type="presOf" srcId="{938748D2-F424-42DC-BDB2-CA73D732D1E0}" destId="{C28E5BA5-A97F-41A1-85BF-DBF302CE4D5F}" srcOrd="0" destOrd="0" presId="urn:microsoft.com/office/officeart/2005/8/layout/hierarchy4"/>
    <dgm:cxn modelId="{63DF41FD-4F92-4709-AC3C-5E29CB757A75}" type="presOf" srcId="{BB2B1BA9-C274-49F1-B47C-376718EA1FCF}" destId="{562E89D0-981F-4EE9-A3C1-C98A67677F2E}" srcOrd="0" destOrd="0" presId="urn:microsoft.com/office/officeart/2005/8/layout/hierarchy4"/>
    <dgm:cxn modelId="{B5D3C3B7-496C-4880-9C78-C6064C4299FC}" type="presOf" srcId="{7F068114-CB23-4A9F-917A-1BC7629C3854}" destId="{CFA1CF36-AD3D-4CC5-B6AB-CF2087F40A1B}" srcOrd="0" destOrd="0" presId="urn:microsoft.com/office/officeart/2005/8/layout/hierarchy4"/>
    <dgm:cxn modelId="{436BD8B8-3B17-4D3F-BC9B-835AC1F818CE}" srcId="{B309004D-2865-4EC5-8894-BB11B5CA5874}" destId="{BB2B1BA9-C274-49F1-B47C-376718EA1FCF}" srcOrd="0" destOrd="0" parTransId="{5F03E836-8C77-44DF-97A1-1F82E9ED6CD7}" sibTransId="{87C301A0-F0C7-4144-9D24-3D17F6940E16}"/>
    <dgm:cxn modelId="{723AD885-C5C0-466F-AC8A-41C10616621F}" srcId="{435591B5-56F9-440C-854D-A5FCFF748769}" destId="{B309004D-2865-4EC5-8894-BB11B5CA5874}" srcOrd="1" destOrd="0" parTransId="{0939451E-F63C-4AB1-BE65-4D76F8687EBD}" sibTransId="{2ACD1EFF-9850-44AB-92CD-57C76ED4775E}"/>
    <dgm:cxn modelId="{33307E49-C02A-4BD8-B655-4BB967C20B72}" type="presOf" srcId="{976FEA12-C570-460F-90F1-500296BDAAD3}" destId="{A7F8AB77-16D6-478D-BD9E-D36943EF1739}" srcOrd="0" destOrd="0" presId="urn:microsoft.com/office/officeart/2005/8/layout/hierarchy4"/>
    <dgm:cxn modelId="{D7296470-5ED2-4687-9C63-99540591CC36}" srcId="{89CD3048-21C2-4A2F-9007-7BC293C6980F}" destId="{938748D2-F424-42DC-BDB2-CA73D732D1E0}" srcOrd="0" destOrd="0" parTransId="{A65FFAA8-6859-40DB-881F-AFFE996261A3}" sibTransId="{85979EEB-14CB-4355-A305-CB281EEF202B}"/>
    <dgm:cxn modelId="{2F7AF0F0-F2CF-4B47-B7B3-A2A9AB7B2E3B}" srcId="{7F068114-CB23-4A9F-917A-1BC7629C3854}" destId="{976FEA12-C570-460F-90F1-500296BDAAD3}" srcOrd="0" destOrd="0" parTransId="{FB95AE88-FC8B-4A4D-9ED1-AD2395027811}" sibTransId="{0C377763-2B7B-4AAC-8CD7-EED0DA6D6024}"/>
    <dgm:cxn modelId="{72354AF9-FCF1-4FA9-B023-3964D82AB22D}" type="presOf" srcId="{89CD3048-21C2-4A2F-9007-7BC293C6980F}" destId="{09C69BFF-0ECE-419A-8263-1A149168653E}" srcOrd="0" destOrd="0" presId="urn:microsoft.com/office/officeart/2005/8/layout/hierarchy4"/>
    <dgm:cxn modelId="{9E2681FF-2091-48CD-BE33-D8D40A30BE54}" type="presParOf" srcId="{2B213B99-7B7D-4698-AE04-C787532BA416}" destId="{09B3D691-DB78-43FA-BA20-F2D3176B300C}" srcOrd="0" destOrd="0" presId="urn:microsoft.com/office/officeart/2005/8/layout/hierarchy4"/>
    <dgm:cxn modelId="{FB15FA72-D6A4-4C23-AD01-BA960799EBA5}" type="presParOf" srcId="{09B3D691-DB78-43FA-BA20-F2D3176B300C}" destId="{CFA1CF36-AD3D-4CC5-B6AB-CF2087F40A1B}" srcOrd="0" destOrd="0" presId="urn:microsoft.com/office/officeart/2005/8/layout/hierarchy4"/>
    <dgm:cxn modelId="{B6E5B9E4-AB49-4D79-BC96-E5089E9E3B27}" type="presParOf" srcId="{09B3D691-DB78-43FA-BA20-F2D3176B300C}" destId="{4AE0AB7A-475E-450D-B120-9AE1C6135BC8}" srcOrd="1" destOrd="0" presId="urn:microsoft.com/office/officeart/2005/8/layout/hierarchy4"/>
    <dgm:cxn modelId="{6FD83416-24A9-4CA2-8EB3-5CBC0E36EB4E}" type="presParOf" srcId="{09B3D691-DB78-43FA-BA20-F2D3176B300C}" destId="{EAF9AD33-18E3-4348-A2D1-BBAABC5B636A}" srcOrd="2" destOrd="0" presId="urn:microsoft.com/office/officeart/2005/8/layout/hierarchy4"/>
    <dgm:cxn modelId="{15815ECA-0AA1-48A8-8471-3DEB5C34A3B1}" type="presParOf" srcId="{EAF9AD33-18E3-4348-A2D1-BBAABC5B636A}" destId="{87173F7C-E4DB-4050-A513-5AEC517734FC}" srcOrd="0" destOrd="0" presId="urn:microsoft.com/office/officeart/2005/8/layout/hierarchy4"/>
    <dgm:cxn modelId="{8A27793C-07B9-48C4-B1B6-719071CA9155}" type="presParOf" srcId="{87173F7C-E4DB-4050-A513-5AEC517734FC}" destId="{A7F8AB77-16D6-478D-BD9E-D36943EF1739}" srcOrd="0" destOrd="0" presId="urn:microsoft.com/office/officeart/2005/8/layout/hierarchy4"/>
    <dgm:cxn modelId="{A93C0CAC-D723-4097-972A-29F00FB241A9}" type="presParOf" srcId="{87173F7C-E4DB-4050-A513-5AEC517734FC}" destId="{3EF7C101-7E4C-45DD-AEFE-5309E45226D5}" srcOrd="1" destOrd="0" presId="urn:microsoft.com/office/officeart/2005/8/layout/hierarchy4"/>
    <dgm:cxn modelId="{5FC2B0E4-E0C9-439A-BBF5-DFB84049D449}" type="presParOf" srcId="{2B213B99-7B7D-4698-AE04-C787532BA416}" destId="{88B0A08D-209B-4CB2-B265-EB0D50466E0E}" srcOrd="1" destOrd="0" presId="urn:microsoft.com/office/officeart/2005/8/layout/hierarchy4"/>
    <dgm:cxn modelId="{14548B70-4A52-4F45-9C08-5B67AB88211A}" type="presParOf" srcId="{2B213B99-7B7D-4698-AE04-C787532BA416}" destId="{92389B1B-0394-45DE-8E50-3649571C1FD0}" srcOrd="2" destOrd="0" presId="urn:microsoft.com/office/officeart/2005/8/layout/hierarchy4"/>
    <dgm:cxn modelId="{53B0A408-5863-4711-BF60-4CF923D8AC51}" type="presParOf" srcId="{92389B1B-0394-45DE-8E50-3649571C1FD0}" destId="{60574687-BD9F-4ED0-A8E6-665AD62E9BDC}" srcOrd="0" destOrd="0" presId="urn:microsoft.com/office/officeart/2005/8/layout/hierarchy4"/>
    <dgm:cxn modelId="{323C824A-3EDB-4DF2-8953-7599C36B6AFD}" type="presParOf" srcId="{92389B1B-0394-45DE-8E50-3649571C1FD0}" destId="{CAB70CAE-9A97-4B2D-9B52-2BEA82B08052}" srcOrd="1" destOrd="0" presId="urn:microsoft.com/office/officeart/2005/8/layout/hierarchy4"/>
    <dgm:cxn modelId="{0B3AEC6F-00E8-4129-B3B3-2F0197B524AD}" type="presParOf" srcId="{92389B1B-0394-45DE-8E50-3649571C1FD0}" destId="{3BE4C328-D487-4F2E-AF44-1617140BF6EC}" srcOrd="2" destOrd="0" presId="urn:microsoft.com/office/officeart/2005/8/layout/hierarchy4"/>
    <dgm:cxn modelId="{FD98E368-53A9-4521-ABBA-1EEB30D07703}" type="presParOf" srcId="{3BE4C328-D487-4F2E-AF44-1617140BF6EC}" destId="{ED3025B4-96B9-4C91-9286-3EA4F7303FC6}" srcOrd="0" destOrd="0" presId="urn:microsoft.com/office/officeart/2005/8/layout/hierarchy4"/>
    <dgm:cxn modelId="{1FA81D45-5416-4D75-BC86-F4A2D9B5F34B}" type="presParOf" srcId="{ED3025B4-96B9-4C91-9286-3EA4F7303FC6}" destId="{562E89D0-981F-4EE9-A3C1-C98A67677F2E}" srcOrd="0" destOrd="0" presId="urn:microsoft.com/office/officeart/2005/8/layout/hierarchy4"/>
    <dgm:cxn modelId="{032A0E17-4E67-4BA9-886D-916284654AE1}" type="presParOf" srcId="{ED3025B4-96B9-4C91-9286-3EA4F7303FC6}" destId="{8B1B1928-796C-4592-801E-34DD519168FB}" srcOrd="1" destOrd="0" presId="urn:microsoft.com/office/officeart/2005/8/layout/hierarchy4"/>
    <dgm:cxn modelId="{BFD2387C-623A-472D-9468-6CC8A8E0B58C}" type="presParOf" srcId="{2B213B99-7B7D-4698-AE04-C787532BA416}" destId="{9A7BDBA6-61A4-48E0-8008-1FB09C47E2FB}" srcOrd="3" destOrd="0" presId="urn:microsoft.com/office/officeart/2005/8/layout/hierarchy4"/>
    <dgm:cxn modelId="{6750D966-D743-42D3-B8FF-F5062C3E366C}" type="presParOf" srcId="{2B213B99-7B7D-4698-AE04-C787532BA416}" destId="{8BCF016A-ECB5-41B3-9817-5F48A75A40E3}" srcOrd="4" destOrd="0" presId="urn:microsoft.com/office/officeart/2005/8/layout/hierarchy4"/>
    <dgm:cxn modelId="{DBAA75C0-8861-4624-B61B-66C5B74BEE14}" type="presParOf" srcId="{8BCF016A-ECB5-41B3-9817-5F48A75A40E3}" destId="{09C69BFF-0ECE-419A-8263-1A149168653E}" srcOrd="0" destOrd="0" presId="urn:microsoft.com/office/officeart/2005/8/layout/hierarchy4"/>
    <dgm:cxn modelId="{03A361E5-51A0-4BB0-BDE1-746AA06A67E2}" type="presParOf" srcId="{8BCF016A-ECB5-41B3-9817-5F48A75A40E3}" destId="{313237CA-E11D-4F7E-8F2B-21872A450BFA}" srcOrd="1" destOrd="0" presId="urn:microsoft.com/office/officeart/2005/8/layout/hierarchy4"/>
    <dgm:cxn modelId="{C39B233C-74F0-4CA5-AB3B-C1DBBEB21219}" type="presParOf" srcId="{8BCF016A-ECB5-41B3-9817-5F48A75A40E3}" destId="{68ACDDA9-EC7F-4E2C-BD9E-22397352F4BE}" srcOrd="2" destOrd="0" presId="urn:microsoft.com/office/officeart/2005/8/layout/hierarchy4"/>
    <dgm:cxn modelId="{976F2957-4BB7-41CF-8330-7F79B81A94CA}" type="presParOf" srcId="{68ACDDA9-EC7F-4E2C-BD9E-22397352F4BE}" destId="{815C95C6-F12E-4AD0-8725-DFF9ED5B6B6A}" srcOrd="0" destOrd="0" presId="urn:microsoft.com/office/officeart/2005/8/layout/hierarchy4"/>
    <dgm:cxn modelId="{CA4A92E1-94AE-45B1-ABD7-11DB4735262E}" type="presParOf" srcId="{815C95C6-F12E-4AD0-8725-DFF9ED5B6B6A}" destId="{C28E5BA5-A97F-41A1-85BF-DBF302CE4D5F}" srcOrd="0" destOrd="0" presId="urn:microsoft.com/office/officeart/2005/8/layout/hierarchy4"/>
    <dgm:cxn modelId="{5F6B7BFA-48C9-44B0-B7BC-473A199397C4}" type="presParOf" srcId="{815C95C6-F12E-4AD0-8725-DFF9ED5B6B6A}" destId="{6718B2BF-A0F3-4FB9-A933-D558003D801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A7ED351-CBD5-4B90-8C6B-B401060FC46D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FA66FB-AD0A-4733-B5B1-3B1D9F7E4EC2}">
      <dgm:prSet phldrT="[Texte]"/>
      <dgm:spPr/>
      <dgm:t>
        <a:bodyPr/>
        <a:lstStyle/>
        <a:p>
          <a:r>
            <a:rPr lang="fr-FR" dirty="0" smtClean="0"/>
            <a:t>Pédagogique</a:t>
          </a:r>
          <a:endParaRPr lang="fr-FR" dirty="0"/>
        </a:p>
      </dgm:t>
    </dgm:pt>
    <dgm:pt modelId="{E98E3040-1349-4C8A-A568-FC7B816F6D71}" type="parTrans" cxnId="{81495B6E-4FFB-4C7E-ACC3-157898949661}">
      <dgm:prSet/>
      <dgm:spPr/>
      <dgm:t>
        <a:bodyPr/>
        <a:lstStyle/>
        <a:p>
          <a:endParaRPr lang="fr-FR"/>
        </a:p>
      </dgm:t>
    </dgm:pt>
    <dgm:pt modelId="{2ED32F36-BE64-4071-A83C-2433A2CC59D0}" type="sibTrans" cxnId="{81495B6E-4FFB-4C7E-ACC3-157898949661}">
      <dgm:prSet/>
      <dgm:spPr/>
      <dgm:t>
        <a:bodyPr/>
        <a:lstStyle/>
        <a:p>
          <a:endParaRPr lang="fr-FR"/>
        </a:p>
      </dgm:t>
    </dgm:pt>
    <dgm:pt modelId="{F52A8135-C262-4DD3-B034-A3300735A545}">
      <dgm:prSet phldrT="[Texte]"/>
      <dgm:spPr/>
      <dgm:t>
        <a:bodyPr/>
        <a:lstStyle/>
        <a:p>
          <a:r>
            <a:rPr lang="fr-FR" dirty="0" smtClean="0"/>
            <a:t>Créer une grille </a:t>
          </a:r>
          <a:r>
            <a:rPr lang="fr-FR" dirty="0" err="1" smtClean="0"/>
            <a:t>critériée</a:t>
          </a:r>
          <a:endParaRPr lang="fr-FR" dirty="0"/>
        </a:p>
      </dgm:t>
    </dgm:pt>
    <dgm:pt modelId="{4870D439-C5CB-4FCD-B6BA-521EFB7FC98C}" type="parTrans" cxnId="{51B0A9CE-2DCF-41D7-B501-6012BE0B51CC}">
      <dgm:prSet/>
      <dgm:spPr/>
      <dgm:t>
        <a:bodyPr/>
        <a:lstStyle/>
        <a:p>
          <a:endParaRPr lang="fr-FR"/>
        </a:p>
      </dgm:t>
    </dgm:pt>
    <dgm:pt modelId="{615F3C88-A276-48C7-80E5-B675792C7350}" type="sibTrans" cxnId="{51B0A9CE-2DCF-41D7-B501-6012BE0B51CC}">
      <dgm:prSet/>
      <dgm:spPr/>
      <dgm:t>
        <a:bodyPr/>
        <a:lstStyle/>
        <a:p>
          <a:endParaRPr lang="fr-FR"/>
        </a:p>
      </dgm:t>
    </dgm:pt>
    <dgm:pt modelId="{1D6FA737-FF8C-429F-B7B2-3E213788A3C1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A02A2C3C-F17D-4EF3-BE1D-CC7B7958E7BC}" type="parTrans" cxnId="{075B4845-7793-42B0-93EE-AE3A9DC38AD1}">
      <dgm:prSet/>
      <dgm:spPr/>
      <dgm:t>
        <a:bodyPr/>
        <a:lstStyle/>
        <a:p>
          <a:endParaRPr lang="fr-FR"/>
        </a:p>
      </dgm:t>
    </dgm:pt>
    <dgm:pt modelId="{525823D0-5135-421D-A73F-5B07C3CD91DF}" type="sibTrans" cxnId="{075B4845-7793-42B0-93EE-AE3A9DC38AD1}">
      <dgm:prSet/>
      <dgm:spPr/>
      <dgm:t>
        <a:bodyPr/>
        <a:lstStyle/>
        <a:p>
          <a:endParaRPr lang="fr-FR"/>
        </a:p>
      </dgm:t>
    </dgm:pt>
    <dgm:pt modelId="{38029EC7-7D42-42BC-AC2B-CD6574F2A4F6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75F96596-C9B4-4915-991E-A962891F52A0}" type="parTrans" cxnId="{A4C4E14C-984A-4106-9F22-D313B3BF7F25}">
      <dgm:prSet/>
      <dgm:spPr/>
      <dgm:t>
        <a:bodyPr/>
        <a:lstStyle/>
        <a:p>
          <a:endParaRPr lang="fr-FR"/>
        </a:p>
      </dgm:t>
    </dgm:pt>
    <dgm:pt modelId="{C4FC4F05-DC82-4A7D-A416-D28B234753FD}" type="sibTrans" cxnId="{A4C4E14C-984A-4106-9F22-D313B3BF7F25}">
      <dgm:prSet/>
      <dgm:spPr/>
      <dgm:t>
        <a:bodyPr/>
        <a:lstStyle/>
        <a:p>
          <a:endParaRPr lang="fr-FR"/>
        </a:p>
      </dgm:t>
    </dgm:pt>
    <dgm:pt modelId="{D9F10BB6-0993-44E8-ABC8-EEFC0202023C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Paramétrer l’épreuve (questions aléatoires, ordre aléatoire), un sujet différent par étudiant (fraude vs équité)</a:t>
          </a:r>
          <a:endParaRPr lang="fr-FR" dirty="0"/>
        </a:p>
      </dgm:t>
    </dgm:pt>
    <dgm:pt modelId="{60D6564F-347D-49D9-A066-BA5C406B797C}" type="parTrans" cxnId="{906F7C8B-08A1-4E47-B0F8-9006BBD89736}">
      <dgm:prSet/>
      <dgm:spPr/>
      <dgm:t>
        <a:bodyPr/>
        <a:lstStyle/>
        <a:p>
          <a:endParaRPr lang="fr-FR"/>
        </a:p>
      </dgm:t>
    </dgm:pt>
    <dgm:pt modelId="{E8B582E0-2894-4378-BB77-B4843E128BB7}" type="sibTrans" cxnId="{906F7C8B-08A1-4E47-B0F8-9006BBD89736}">
      <dgm:prSet/>
      <dgm:spPr/>
      <dgm:t>
        <a:bodyPr/>
        <a:lstStyle/>
        <a:p>
          <a:endParaRPr lang="fr-FR"/>
        </a:p>
      </dgm:t>
    </dgm:pt>
    <dgm:pt modelId="{DFF1118D-2391-482A-8B27-F45B62D15761}">
      <dgm:prSet phldrT="[Texte]"/>
      <dgm:spPr/>
      <dgm:t>
        <a:bodyPr/>
        <a:lstStyle/>
        <a:p>
          <a:r>
            <a:rPr lang="fr-FR" dirty="0" smtClean="0"/>
            <a:t>Questionner l’évaluation : est-ce important de savoir faire ça en temps limité ? Quelle tâche doit savoir faire l’étudiant à la fin du cours ? L’évaluation permet-elle de mesurer cela ?</a:t>
          </a:r>
          <a:endParaRPr lang="fr-FR" dirty="0"/>
        </a:p>
      </dgm:t>
    </dgm:pt>
    <dgm:pt modelId="{F15C2D70-7DFA-4F75-BEAD-0BFBEC58ADD4}" type="parTrans" cxnId="{6032B64B-2FDC-4DE4-8886-91113ADA497D}">
      <dgm:prSet/>
      <dgm:spPr/>
      <dgm:t>
        <a:bodyPr/>
        <a:lstStyle/>
        <a:p>
          <a:endParaRPr lang="fr-FR"/>
        </a:p>
      </dgm:t>
    </dgm:pt>
    <dgm:pt modelId="{61548D6D-0B0F-4C54-BFCC-08EFE6BE4E9C}" type="sibTrans" cxnId="{6032B64B-2FDC-4DE4-8886-91113ADA497D}">
      <dgm:prSet/>
      <dgm:spPr/>
      <dgm:t>
        <a:bodyPr/>
        <a:lstStyle/>
        <a:p>
          <a:endParaRPr lang="fr-FR"/>
        </a:p>
      </dgm:t>
    </dgm:pt>
    <dgm:pt modelId="{8DCE55F7-12C5-438E-A98F-5D91B44380DC}">
      <dgm:prSet phldrT="[Texte]"/>
      <dgm:spPr/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293E9B03-AD24-4B2D-84E9-E646B50AC5ED}" type="parTrans" cxnId="{D5C74E29-303B-4AE1-BDC9-8F7CE0651F93}">
      <dgm:prSet/>
      <dgm:spPr/>
      <dgm:t>
        <a:bodyPr/>
        <a:lstStyle/>
        <a:p>
          <a:endParaRPr lang="fr-FR"/>
        </a:p>
      </dgm:t>
    </dgm:pt>
    <dgm:pt modelId="{D7453B08-41E7-4B19-A374-59DC65602938}" type="sibTrans" cxnId="{D5C74E29-303B-4AE1-BDC9-8F7CE0651F93}">
      <dgm:prSet/>
      <dgm:spPr/>
      <dgm:t>
        <a:bodyPr/>
        <a:lstStyle/>
        <a:p>
          <a:endParaRPr lang="fr-FR"/>
        </a:p>
      </dgm:t>
    </dgm:pt>
    <dgm:pt modelId="{EDB4BA01-83BF-4BF4-97D2-3D48582DC946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86502A09-6EF3-4FB4-A631-339618016281}" type="parTrans" cxnId="{4E9B1A54-9D1E-411B-92FB-E705B4E9FE51}">
      <dgm:prSet/>
      <dgm:spPr/>
      <dgm:t>
        <a:bodyPr/>
        <a:lstStyle/>
        <a:p>
          <a:endParaRPr lang="fr-FR"/>
        </a:p>
      </dgm:t>
    </dgm:pt>
    <dgm:pt modelId="{BE953F79-5380-448D-879F-BC3E0928E748}" type="sibTrans" cxnId="{4E9B1A54-9D1E-411B-92FB-E705B4E9FE51}">
      <dgm:prSet/>
      <dgm:spPr/>
      <dgm:t>
        <a:bodyPr/>
        <a:lstStyle/>
        <a:p>
          <a:endParaRPr lang="fr-FR"/>
        </a:p>
      </dgm:t>
    </dgm:pt>
    <dgm:pt modelId="{38BDBC07-46E8-4DA7-983B-E4BC668000E0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Aviser le service informatique et/ou l’IP de la date fixée</a:t>
          </a:r>
          <a:endParaRPr lang="fr-FR" dirty="0"/>
        </a:p>
      </dgm:t>
    </dgm:pt>
    <dgm:pt modelId="{60704406-577A-46DD-BD8C-6E521667EFEB}" type="parTrans" cxnId="{8CAB5531-985F-4DBD-B071-38BD0927B5D8}">
      <dgm:prSet/>
      <dgm:spPr/>
      <dgm:t>
        <a:bodyPr/>
        <a:lstStyle/>
        <a:p>
          <a:endParaRPr lang="fr-FR"/>
        </a:p>
      </dgm:t>
    </dgm:pt>
    <dgm:pt modelId="{0F7B4AC8-988D-4271-8A4B-8CB4176469DB}" type="sibTrans" cxnId="{8CAB5531-985F-4DBD-B071-38BD0927B5D8}">
      <dgm:prSet/>
      <dgm:spPr/>
      <dgm:t>
        <a:bodyPr/>
        <a:lstStyle/>
        <a:p>
          <a:endParaRPr lang="fr-FR"/>
        </a:p>
      </dgm:t>
    </dgm:pt>
    <dgm:pt modelId="{25E35BF6-77DA-4BE7-B61E-726E62F63246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4472D951-AD52-49CD-9CF4-D59C1CD4BBFB}" type="parTrans" cxnId="{478EBFC5-2BA9-4B60-A0FA-B0AA9AC59E85}">
      <dgm:prSet/>
      <dgm:spPr/>
      <dgm:t>
        <a:bodyPr/>
        <a:lstStyle/>
        <a:p>
          <a:endParaRPr lang="fr-FR"/>
        </a:p>
      </dgm:t>
    </dgm:pt>
    <dgm:pt modelId="{D1FAE17D-5990-42EE-A345-2D1D67668550}" type="sibTrans" cxnId="{478EBFC5-2BA9-4B60-A0FA-B0AA9AC59E85}">
      <dgm:prSet/>
      <dgm:spPr/>
      <dgm:t>
        <a:bodyPr/>
        <a:lstStyle/>
        <a:p>
          <a:endParaRPr lang="fr-FR"/>
        </a:p>
      </dgm:t>
    </dgm:pt>
    <dgm:pt modelId="{5A23C43B-F610-4331-9828-4B9BFF725CEA}" type="pres">
      <dgm:prSet presAssocID="{9A7ED351-CBD5-4B90-8C6B-B401060FC4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28C6DFC-E3AA-4C4F-9377-25D5E7AF90BB}" type="pres">
      <dgm:prSet presAssocID="{0BFA66FB-AD0A-4733-B5B1-3B1D9F7E4EC2}" presName="vertOne" presStyleCnt="0"/>
      <dgm:spPr/>
    </dgm:pt>
    <dgm:pt modelId="{0546ED7B-C047-474D-BDD8-306B3D5020D4}" type="pres">
      <dgm:prSet presAssocID="{0BFA66FB-AD0A-4733-B5B1-3B1D9F7E4EC2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53F3BF6-3568-465D-ADD0-B406F4E180BC}" type="pres">
      <dgm:prSet presAssocID="{0BFA66FB-AD0A-4733-B5B1-3B1D9F7E4EC2}" presName="parTransOne" presStyleCnt="0"/>
      <dgm:spPr/>
    </dgm:pt>
    <dgm:pt modelId="{15467E88-603D-4B97-BF28-30C8001E4445}" type="pres">
      <dgm:prSet presAssocID="{0BFA66FB-AD0A-4733-B5B1-3B1D9F7E4EC2}" presName="horzOne" presStyleCnt="0"/>
      <dgm:spPr/>
    </dgm:pt>
    <dgm:pt modelId="{D14C3395-24D7-4732-A123-77E538EA966F}" type="pres">
      <dgm:prSet presAssocID="{8DCE55F7-12C5-438E-A98F-5D91B44380DC}" presName="vertTwo" presStyleCnt="0"/>
      <dgm:spPr/>
    </dgm:pt>
    <dgm:pt modelId="{F68075FE-012F-48B3-B04E-18B0D1D349EF}" type="pres">
      <dgm:prSet presAssocID="{8DCE55F7-12C5-438E-A98F-5D91B44380DC}" presName="txTwo" presStyleLbl="node2" presStyleIdx="0" presStyleCnt="3" custScaleY="754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9CFB24C-45B8-4D83-B774-EED20C627376}" type="pres">
      <dgm:prSet presAssocID="{8DCE55F7-12C5-438E-A98F-5D91B44380DC}" presName="parTransTwo" presStyleCnt="0"/>
      <dgm:spPr/>
    </dgm:pt>
    <dgm:pt modelId="{5A0ECAE2-5E03-4F85-97C7-FB1ABBE2A320}" type="pres">
      <dgm:prSet presAssocID="{8DCE55F7-12C5-438E-A98F-5D91B44380DC}" presName="horzTwo" presStyleCnt="0"/>
      <dgm:spPr/>
    </dgm:pt>
    <dgm:pt modelId="{8CC44D8A-03B7-4876-8303-A88C4E6E1F3C}" type="pres">
      <dgm:prSet presAssocID="{DFF1118D-2391-482A-8B27-F45B62D15761}" presName="vertThree" presStyleCnt="0"/>
      <dgm:spPr/>
    </dgm:pt>
    <dgm:pt modelId="{4B4AB3CC-D764-4A42-A31E-C5BD05E05820}" type="pres">
      <dgm:prSet presAssocID="{DFF1118D-2391-482A-8B27-F45B62D15761}" presName="txThree" presStyleLbl="node3" presStyleIdx="0" presStyleCnt="4" custScaleX="202289" custScaleY="34249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82F40FE-E07D-496E-AF31-2346EF12CA9E}" type="pres">
      <dgm:prSet presAssocID="{DFF1118D-2391-482A-8B27-F45B62D15761}" presName="horzThree" presStyleCnt="0"/>
      <dgm:spPr/>
    </dgm:pt>
    <dgm:pt modelId="{B188A524-8399-4DCE-A8F1-2126A24D75C8}" type="pres">
      <dgm:prSet presAssocID="{61548D6D-0B0F-4C54-BFCC-08EFE6BE4E9C}" presName="sibSpaceThree" presStyleCnt="0"/>
      <dgm:spPr/>
    </dgm:pt>
    <dgm:pt modelId="{9BF721AB-0486-4F6D-865B-B5037D626950}" type="pres">
      <dgm:prSet presAssocID="{F52A8135-C262-4DD3-B034-A3300735A545}" presName="vertThree" presStyleCnt="0"/>
      <dgm:spPr/>
    </dgm:pt>
    <dgm:pt modelId="{F5B8BD72-B41B-47DF-81CB-C6569BB2D020}" type="pres">
      <dgm:prSet presAssocID="{F52A8135-C262-4DD3-B034-A3300735A545}" presName="txThree" presStyleLbl="node3" presStyleIdx="1" presStyleCnt="4" custScaleX="76054" custScaleY="34249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AE13E81-B868-4E2D-AA7F-D6C20199707C}" type="pres">
      <dgm:prSet presAssocID="{F52A8135-C262-4DD3-B034-A3300735A545}" presName="horzThree" presStyleCnt="0"/>
      <dgm:spPr/>
    </dgm:pt>
    <dgm:pt modelId="{31B36DA4-560A-4655-BF0D-47A6F738BB19}" type="pres">
      <dgm:prSet presAssocID="{2ED32F36-BE64-4071-A83C-2433A2CC59D0}" presName="sibSpaceOne" presStyleCnt="0"/>
      <dgm:spPr/>
    </dgm:pt>
    <dgm:pt modelId="{5ACC8BDC-E008-4DAA-9227-F4D6FB7A7655}" type="pres">
      <dgm:prSet presAssocID="{1D6FA737-FF8C-429F-B7B2-3E213788A3C1}" presName="vertOne" presStyleCnt="0"/>
      <dgm:spPr/>
    </dgm:pt>
    <dgm:pt modelId="{B625E54C-4A3C-4421-A14C-64204BB0767A}" type="pres">
      <dgm:prSet presAssocID="{1D6FA737-FF8C-429F-B7B2-3E213788A3C1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F6657C3-5C83-485F-940C-DCA62D47CAE5}" type="pres">
      <dgm:prSet presAssocID="{1D6FA737-FF8C-429F-B7B2-3E213788A3C1}" presName="parTransOne" presStyleCnt="0"/>
      <dgm:spPr/>
    </dgm:pt>
    <dgm:pt modelId="{FB4EBABE-5C59-4514-A9BF-3990690BBB56}" type="pres">
      <dgm:prSet presAssocID="{1D6FA737-FF8C-429F-B7B2-3E213788A3C1}" presName="horzOne" presStyleCnt="0"/>
      <dgm:spPr/>
    </dgm:pt>
    <dgm:pt modelId="{35235F12-FDAB-4A8B-A0B4-22456FD96C1C}" type="pres">
      <dgm:prSet presAssocID="{EDB4BA01-83BF-4BF4-97D2-3D48582DC946}" presName="vertTwo" presStyleCnt="0"/>
      <dgm:spPr/>
    </dgm:pt>
    <dgm:pt modelId="{DBF8FB90-5436-4276-9C58-336B0B22D978}" type="pres">
      <dgm:prSet presAssocID="{EDB4BA01-83BF-4BF4-97D2-3D48582DC946}" presName="txTwo" presStyleLbl="node2" presStyleIdx="1" presStyleCnt="3" custScaleY="754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AD1A8CC-0A3A-48E2-B1FE-EB72771ACE4E}" type="pres">
      <dgm:prSet presAssocID="{EDB4BA01-83BF-4BF4-97D2-3D48582DC946}" presName="parTransTwo" presStyleCnt="0"/>
      <dgm:spPr/>
    </dgm:pt>
    <dgm:pt modelId="{FB3C3E4C-26C4-4477-8296-9E1BD598675A}" type="pres">
      <dgm:prSet presAssocID="{EDB4BA01-83BF-4BF4-97D2-3D48582DC946}" presName="horzTwo" presStyleCnt="0"/>
      <dgm:spPr/>
    </dgm:pt>
    <dgm:pt modelId="{4FE01505-768E-4563-AC04-4F753B743C2A}" type="pres">
      <dgm:prSet presAssocID="{38BDBC07-46E8-4DA7-983B-E4BC668000E0}" presName="vertThree" presStyleCnt="0"/>
      <dgm:spPr/>
    </dgm:pt>
    <dgm:pt modelId="{7E3DEA31-6752-440C-9881-989630FFD2F2}" type="pres">
      <dgm:prSet presAssocID="{38BDBC07-46E8-4DA7-983B-E4BC668000E0}" presName="txThree" presStyleLbl="node3" presStyleIdx="2" presStyleCnt="4" custScaleX="121213" custScaleY="34249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43B5590-C73E-4952-9797-947DF034BB16}" type="pres">
      <dgm:prSet presAssocID="{38BDBC07-46E8-4DA7-983B-E4BC668000E0}" presName="horzThree" presStyleCnt="0"/>
      <dgm:spPr/>
    </dgm:pt>
    <dgm:pt modelId="{9032507C-7FCB-4196-9587-A99F1710DA17}" type="pres">
      <dgm:prSet presAssocID="{525823D0-5135-421D-A73F-5B07C3CD91DF}" presName="sibSpaceOne" presStyleCnt="0"/>
      <dgm:spPr/>
    </dgm:pt>
    <dgm:pt modelId="{E12CAFFD-44D2-4606-AA58-AC63F907AF44}" type="pres">
      <dgm:prSet presAssocID="{38029EC7-7D42-42BC-AC2B-CD6574F2A4F6}" presName="vertOne" presStyleCnt="0"/>
      <dgm:spPr/>
    </dgm:pt>
    <dgm:pt modelId="{57B19E00-E66F-41D4-8523-D3A0823B027C}" type="pres">
      <dgm:prSet presAssocID="{38029EC7-7D42-42BC-AC2B-CD6574F2A4F6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DD5B88B-E357-43A2-A3AA-81E553571C1F}" type="pres">
      <dgm:prSet presAssocID="{38029EC7-7D42-42BC-AC2B-CD6574F2A4F6}" presName="parTransOne" presStyleCnt="0"/>
      <dgm:spPr/>
    </dgm:pt>
    <dgm:pt modelId="{78B9BABD-302B-467E-A513-01D450C8B1C1}" type="pres">
      <dgm:prSet presAssocID="{38029EC7-7D42-42BC-AC2B-CD6574F2A4F6}" presName="horzOne" presStyleCnt="0"/>
      <dgm:spPr/>
    </dgm:pt>
    <dgm:pt modelId="{B94FCB63-CDC5-4916-A733-BC697A472BC3}" type="pres">
      <dgm:prSet presAssocID="{25E35BF6-77DA-4BE7-B61E-726E62F63246}" presName="vertTwo" presStyleCnt="0"/>
      <dgm:spPr/>
    </dgm:pt>
    <dgm:pt modelId="{25138636-9A91-4F2C-A51A-E92F1533DA0E}" type="pres">
      <dgm:prSet presAssocID="{25E35BF6-77DA-4BE7-B61E-726E62F63246}" presName="txTwo" presStyleLbl="node2" presStyleIdx="2" presStyleCnt="3" custScaleY="754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5478E9-FA22-437C-AC04-8B4F9BE05450}" type="pres">
      <dgm:prSet presAssocID="{25E35BF6-77DA-4BE7-B61E-726E62F63246}" presName="parTransTwo" presStyleCnt="0"/>
      <dgm:spPr/>
    </dgm:pt>
    <dgm:pt modelId="{4BFC5AC3-BEA2-4EE0-8884-EF8801E2B418}" type="pres">
      <dgm:prSet presAssocID="{25E35BF6-77DA-4BE7-B61E-726E62F63246}" presName="horzTwo" presStyleCnt="0"/>
      <dgm:spPr/>
    </dgm:pt>
    <dgm:pt modelId="{6CBD1BD3-CA73-48B2-93E6-AE62C5767AEA}" type="pres">
      <dgm:prSet presAssocID="{D9F10BB6-0993-44E8-ABC8-EEFC0202023C}" presName="vertThree" presStyleCnt="0"/>
      <dgm:spPr/>
    </dgm:pt>
    <dgm:pt modelId="{9896EC0C-97E7-4EB2-9527-B0FFFD2B6D66}" type="pres">
      <dgm:prSet presAssocID="{D9F10BB6-0993-44E8-ABC8-EEFC0202023C}" presName="txThree" presStyleLbl="node3" presStyleIdx="3" presStyleCnt="4" custScaleX="123988" custScaleY="34249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2A09C0D-7766-4F8E-9595-B6AD8ACF8F7D}" type="pres">
      <dgm:prSet presAssocID="{D9F10BB6-0993-44E8-ABC8-EEFC0202023C}" presName="horzThree" presStyleCnt="0"/>
      <dgm:spPr/>
    </dgm:pt>
  </dgm:ptLst>
  <dgm:cxnLst>
    <dgm:cxn modelId="{81495B6E-4FFB-4C7E-ACC3-157898949661}" srcId="{9A7ED351-CBD5-4B90-8C6B-B401060FC46D}" destId="{0BFA66FB-AD0A-4733-B5B1-3B1D9F7E4EC2}" srcOrd="0" destOrd="0" parTransId="{E98E3040-1349-4C8A-A568-FC7B816F6D71}" sibTransId="{2ED32F36-BE64-4071-A83C-2433A2CC59D0}"/>
    <dgm:cxn modelId="{AE98A5CE-22B3-4F8E-8BAA-E175EA6B402C}" type="presOf" srcId="{F52A8135-C262-4DD3-B034-A3300735A545}" destId="{F5B8BD72-B41B-47DF-81CB-C6569BB2D020}" srcOrd="0" destOrd="0" presId="urn:microsoft.com/office/officeart/2005/8/layout/hierarchy4"/>
    <dgm:cxn modelId="{91E61363-4513-4635-B9C4-9F805A89DE10}" type="presOf" srcId="{9A7ED351-CBD5-4B90-8C6B-B401060FC46D}" destId="{5A23C43B-F610-4331-9828-4B9BFF725CEA}" srcOrd="0" destOrd="0" presId="urn:microsoft.com/office/officeart/2005/8/layout/hierarchy4"/>
    <dgm:cxn modelId="{51B0A9CE-2DCF-41D7-B501-6012BE0B51CC}" srcId="{8DCE55F7-12C5-438E-A98F-5D91B44380DC}" destId="{F52A8135-C262-4DD3-B034-A3300735A545}" srcOrd="1" destOrd="0" parTransId="{4870D439-C5CB-4FCD-B6BA-521EFB7FC98C}" sibTransId="{615F3C88-A276-48C7-80E5-B675792C7350}"/>
    <dgm:cxn modelId="{6032B64B-2FDC-4DE4-8886-91113ADA497D}" srcId="{8DCE55F7-12C5-438E-A98F-5D91B44380DC}" destId="{DFF1118D-2391-482A-8B27-F45B62D15761}" srcOrd="0" destOrd="0" parTransId="{F15C2D70-7DFA-4F75-BEAD-0BFBEC58ADD4}" sibTransId="{61548D6D-0B0F-4C54-BFCC-08EFE6BE4E9C}"/>
    <dgm:cxn modelId="{906F7C8B-08A1-4E47-B0F8-9006BBD89736}" srcId="{25E35BF6-77DA-4BE7-B61E-726E62F63246}" destId="{D9F10BB6-0993-44E8-ABC8-EEFC0202023C}" srcOrd="0" destOrd="0" parTransId="{60D6564F-347D-49D9-A066-BA5C406B797C}" sibTransId="{E8B582E0-2894-4378-BB77-B4843E128BB7}"/>
    <dgm:cxn modelId="{A840B15C-C717-4F28-8644-2567DF80ADD2}" type="presOf" srcId="{EDB4BA01-83BF-4BF4-97D2-3D48582DC946}" destId="{DBF8FB90-5436-4276-9C58-336B0B22D978}" srcOrd="0" destOrd="0" presId="urn:microsoft.com/office/officeart/2005/8/layout/hierarchy4"/>
    <dgm:cxn modelId="{11E5EB2E-D4F7-4860-A68E-C1C496F8A24B}" type="presOf" srcId="{25E35BF6-77DA-4BE7-B61E-726E62F63246}" destId="{25138636-9A91-4F2C-A51A-E92F1533DA0E}" srcOrd="0" destOrd="0" presId="urn:microsoft.com/office/officeart/2005/8/layout/hierarchy4"/>
    <dgm:cxn modelId="{D79278D2-6324-4C91-8405-02328384F74E}" type="presOf" srcId="{1D6FA737-FF8C-429F-B7B2-3E213788A3C1}" destId="{B625E54C-4A3C-4421-A14C-64204BB0767A}" srcOrd="0" destOrd="0" presId="urn:microsoft.com/office/officeart/2005/8/layout/hierarchy4"/>
    <dgm:cxn modelId="{A4C4E14C-984A-4106-9F22-D313B3BF7F25}" srcId="{9A7ED351-CBD5-4B90-8C6B-B401060FC46D}" destId="{38029EC7-7D42-42BC-AC2B-CD6574F2A4F6}" srcOrd="2" destOrd="0" parTransId="{75F96596-C9B4-4915-991E-A962891F52A0}" sibTransId="{C4FC4F05-DC82-4A7D-A416-D28B234753FD}"/>
    <dgm:cxn modelId="{8CAB5531-985F-4DBD-B071-38BD0927B5D8}" srcId="{EDB4BA01-83BF-4BF4-97D2-3D48582DC946}" destId="{38BDBC07-46E8-4DA7-983B-E4BC668000E0}" srcOrd="0" destOrd="0" parTransId="{60704406-577A-46DD-BD8C-6E521667EFEB}" sibTransId="{0F7B4AC8-988D-4271-8A4B-8CB4176469DB}"/>
    <dgm:cxn modelId="{5B668C55-1D27-49FE-B613-2EB61B8AE460}" type="presOf" srcId="{D9F10BB6-0993-44E8-ABC8-EEFC0202023C}" destId="{9896EC0C-97E7-4EB2-9527-B0FFFD2B6D66}" srcOrd="0" destOrd="0" presId="urn:microsoft.com/office/officeart/2005/8/layout/hierarchy4"/>
    <dgm:cxn modelId="{B2FBA3F5-2EC6-487D-99C7-72E4A35CAA01}" type="presOf" srcId="{8DCE55F7-12C5-438E-A98F-5D91B44380DC}" destId="{F68075FE-012F-48B3-B04E-18B0D1D349EF}" srcOrd="0" destOrd="0" presId="urn:microsoft.com/office/officeart/2005/8/layout/hierarchy4"/>
    <dgm:cxn modelId="{478EBFC5-2BA9-4B60-A0FA-B0AA9AC59E85}" srcId="{38029EC7-7D42-42BC-AC2B-CD6574F2A4F6}" destId="{25E35BF6-77DA-4BE7-B61E-726E62F63246}" srcOrd="0" destOrd="0" parTransId="{4472D951-AD52-49CD-9CF4-D59C1CD4BBFB}" sibTransId="{D1FAE17D-5990-42EE-A345-2D1D67668550}"/>
    <dgm:cxn modelId="{4E9B1A54-9D1E-411B-92FB-E705B4E9FE51}" srcId="{1D6FA737-FF8C-429F-B7B2-3E213788A3C1}" destId="{EDB4BA01-83BF-4BF4-97D2-3D48582DC946}" srcOrd="0" destOrd="0" parTransId="{86502A09-6EF3-4FB4-A631-339618016281}" sibTransId="{BE953F79-5380-448D-879F-BC3E0928E748}"/>
    <dgm:cxn modelId="{075B4845-7793-42B0-93EE-AE3A9DC38AD1}" srcId="{9A7ED351-CBD5-4B90-8C6B-B401060FC46D}" destId="{1D6FA737-FF8C-429F-B7B2-3E213788A3C1}" srcOrd="1" destOrd="0" parTransId="{A02A2C3C-F17D-4EF3-BE1D-CC7B7958E7BC}" sibTransId="{525823D0-5135-421D-A73F-5B07C3CD91DF}"/>
    <dgm:cxn modelId="{5E2424B6-AFD2-4BCA-9F68-E2190C601300}" type="presOf" srcId="{38029EC7-7D42-42BC-AC2B-CD6574F2A4F6}" destId="{57B19E00-E66F-41D4-8523-D3A0823B027C}" srcOrd="0" destOrd="0" presId="urn:microsoft.com/office/officeart/2005/8/layout/hierarchy4"/>
    <dgm:cxn modelId="{760C35AA-FC4B-4A58-BD75-0B388EE6B002}" type="presOf" srcId="{DFF1118D-2391-482A-8B27-F45B62D15761}" destId="{4B4AB3CC-D764-4A42-A31E-C5BD05E05820}" srcOrd="0" destOrd="0" presId="urn:microsoft.com/office/officeart/2005/8/layout/hierarchy4"/>
    <dgm:cxn modelId="{5D2181C9-D238-45B4-A982-CD2775B9A597}" type="presOf" srcId="{38BDBC07-46E8-4DA7-983B-E4BC668000E0}" destId="{7E3DEA31-6752-440C-9881-989630FFD2F2}" srcOrd="0" destOrd="0" presId="urn:microsoft.com/office/officeart/2005/8/layout/hierarchy4"/>
    <dgm:cxn modelId="{D5C74E29-303B-4AE1-BDC9-8F7CE0651F93}" srcId="{0BFA66FB-AD0A-4733-B5B1-3B1D9F7E4EC2}" destId="{8DCE55F7-12C5-438E-A98F-5D91B44380DC}" srcOrd="0" destOrd="0" parTransId="{293E9B03-AD24-4B2D-84E9-E646B50AC5ED}" sibTransId="{D7453B08-41E7-4B19-A374-59DC65602938}"/>
    <dgm:cxn modelId="{3BFE58CA-8AC2-4C55-BEF1-54F037FECE76}" type="presOf" srcId="{0BFA66FB-AD0A-4733-B5B1-3B1D9F7E4EC2}" destId="{0546ED7B-C047-474D-BDD8-306B3D5020D4}" srcOrd="0" destOrd="0" presId="urn:microsoft.com/office/officeart/2005/8/layout/hierarchy4"/>
    <dgm:cxn modelId="{96913068-AC76-4017-910E-4342648E20A4}" type="presParOf" srcId="{5A23C43B-F610-4331-9828-4B9BFF725CEA}" destId="{428C6DFC-E3AA-4C4F-9377-25D5E7AF90BB}" srcOrd="0" destOrd="0" presId="urn:microsoft.com/office/officeart/2005/8/layout/hierarchy4"/>
    <dgm:cxn modelId="{FA1E0BAA-F147-4017-B113-5E8B95FBE78A}" type="presParOf" srcId="{428C6DFC-E3AA-4C4F-9377-25D5E7AF90BB}" destId="{0546ED7B-C047-474D-BDD8-306B3D5020D4}" srcOrd="0" destOrd="0" presId="urn:microsoft.com/office/officeart/2005/8/layout/hierarchy4"/>
    <dgm:cxn modelId="{BD69AF09-5D07-4A91-8519-E23E955FB70E}" type="presParOf" srcId="{428C6DFC-E3AA-4C4F-9377-25D5E7AF90BB}" destId="{053F3BF6-3568-465D-ADD0-B406F4E180BC}" srcOrd="1" destOrd="0" presId="urn:microsoft.com/office/officeart/2005/8/layout/hierarchy4"/>
    <dgm:cxn modelId="{1AEE112D-21D5-4FBF-A838-036912A48FAC}" type="presParOf" srcId="{428C6DFC-E3AA-4C4F-9377-25D5E7AF90BB}" destId="{15467E88-603D-4B97-BF28-30C8001E4445}" srcOrd="2" destOrd="0" presId="urn:microsoft.com/office/officeart/2005/8/layout/hierarchy4"/>
    <dgm:cxn modelId="{BA8A8B7A-C0B1-43EC-99BF-C685463A1375}" type="presParOf" srcId="{15467E88-603D-4B97-BF28-30C8001E4445}" destId="{D14C3395-24D7-4732-A123-77E538EA966F}" srcOrd="0" destOrd="0" presId="urn:microsoft.com/office/officeart/2005/8/layout/hierarchy4"/>
    <dgm:cxn modelId="{8A5EAA44-AE04-421C-BF55-EE08571F6F2B}" type="presParOf" srcId="{D14C3395-24D7-4732-A123-77E538EA966F}" destId="{F68075FE-012F-48B3-B04E-18B0D1D349EF}" srcOrd="0" destOrd="0" presId="urn:microsoft.com/office/officeart/2005/8/layout/hierarchy4"/>
    <dgm:cxn modelId="{E5B1CBFE-D2AB-482E-AC4D-6D2EADAC1BD2}" type="presParOf" srcId="{D14C3395-24D7-4732-A123-77E538EA966F}" destId="{19CFB24C-45B8-4D83-B774-EED20C627376}" srcOrd="1" destOrd="0" presId="urn:microsoft.com/office/officeart/2005/8/layout/hierarchy4"/>
    <dgm:cxn modelId="{3A15CB38-B8E8-4AD9-9DDC-9D12F6C80026}" type="presParOf" srcId="{D14C3395-24D7-4732-A123-77E538EA966F}" destId="{5A0ECAE2-5E03-4F85-97C7-FB1ABBE2A320}" srcOrd="2" destOrd="0" presId="urn:microsoft.com/office/officeart/2005/8/layout/hierarchy4"/>
    <dgm:cxn modelId="{53933303-86DA-458F-852E-48F69A4266AB}" type="presParOf" srcId="{5A0ECAE2-5E03-4F85-97C7-FB1ABBE2A320}" destId="{8CC44D8A-03B7-4876-8303-A88C4E6E1F3C}" srcOrd="0" destOrd="0" presId="urn:microsoft.com/office/officeart/2005/8/layout/hierarchy4"/>
    <dgm:cxn modelId="{E49A92DD-1A65-4FD0-8EAB-91B7651437F8}" type="presParOf" srcId="{8CC44D8A-03B7-4876-8303-A88C4E6E1F3C}" destId="{4B4AB3CC-D764-4A42-A31E-C5BD05E05820}" srcOrd="0" destOrd="0" presId="urn:microsoft.com/office/officeart/2005/8/layout/hierarchy4"/>
    <dgm:cxn modelId="{31F91D8E-9CF3-4374-8164-4A4EEC10C1EF}" type="presParOf" srcId="{8CC44D8A-03B7-4876-8303-A88C4E6E1F3C}" destId="{C82F40FE-E07D-496E-AF31-2346EF12CA9E}" srcOrd="1" destOrd="0" presId="urn:microsoft.com/office/officeart/2005/8/layout/hierarchy4"/>
    <dgm:cxn modelId="{EEA4ED43-996E-4A6F-B1B6-F4880E39C2CA}" type="presParOf" srcId="{5A0ECAE2-5E03-4F85-97C7-FB1ABBE2A320}" destId="{B188A524-8399-4DCE-A8F1-2126A24D75C8}" srcOrd="1" destOrd="0" presId="urn:microsoft.com/office/officeart/2005/8/layout/hierarchy4"/>
    <dgm:cxn modelId="{B1DE1E41-CE28-4288-B7A3-08126CDD477E}" type="presParOf" srcId="{5A0ECAE2-5E03-4F85-97C7-FB1ABBE2A320}" destId="{9BF721AB-0486-4F6D-865B-B5037D626950}" srcOrd="2" destOrd="0" presId="urn:microsoft.com/office/officeart/2005/8/layout/hierarchy4"/>
    <dgm:cxn modelId="{C4D2FFF4-4856-4AB0-9D22-092A14A41EC8}" type="presParOf" srcId="{9BF721AB-0486-4F6D-865B-B5037D626950}" destId="{F5B8BD72-B41B-47DF-81CB-C6569BB2D020}" srcOrd="0" destOrd="0" presId="urn:microsoft.com/office/officeart/2005/8/layout/hierarchy4"/>
    <dgm:cxn modelId="{CFDFE4C6-C7F1-4D57-AB55-49898CFE5482}" type="presParOf" srcId="{9BF721AB-0486-4F6D-865B-B5037D626950}" destId="{AAE13E81-B868-4E2D-AA7F-D6C20199707C}" srcOrd="1" destOrd="0" presId="urn:microsoft.com/office/officeart/2005/8/layout/hierarchy4"/>
    <dgm:cxn modelId="{32C232F1-9B30-45E5-8B46-FDD9AA022B1A}" type="presParOf" srcId="{5A23C43B-F610-4331-9828-4B9BFF725CEA}" destId="{31B36DA4-560A-4655-BF0D-47A6F738BB19}" srcOrd="1" destOrd="0" presId="urn:microsoft.com/office/officeart/2005/8/layout/hierarchy4"/>
    <dgm:cxn modelId="{F3BAF08E-FDA3-4CB8-9D84-31EE6DF1A2BE}" type="presParOf" srcId="{5A23C43B-F610-4331-9828-4B9BFF725CEA}" destId="{5ACC8BDC-E008-4DAA-9227-F4D6FB7A7655}" srcOrd="2" destOrd="0" presId="urn:microsoft.com/office/officeart/2005/8/layout/hierarchy4"/>
    <dgm:cxn modelId="{57ED23D2-47C7-4317-A220-BB1671050A4B}" type="presParOf" srcId="{5ACC8BDC-E008-4DAA-9227-F4D6FB7A7655}" destId="{B625E54C-4A3C-4421-A14C-64204BB0767A}" srcOrd="0" destOrd="0" presId="urn:microsoft.com/office/officeart/2005/8/layout/hierarchy4"/>
    <dgm:cxn modelId="{D1198EC1-1FB8-4C93-857B-2747143EA15F}" type="presParOf" srcId="{5ACC8BDC-E008-4DAA-9227-F4D6FB7A7655}" destId="{3F6657C3-5C83-485F-940C-DCA62D47CAE5}" srcOrd="1" destOrd="0" presId="urn:microsoft.com/office/officeart/2005/8/layout/hierarchy4"/>
    <dgm:cxn modelId="{0A099388-8564-451C-9F00-2B7BF1498CB7}" type="presParOf" srcId="{5ACC8BDC-E008-4DAA-9227-F4D6FB7A7655}" destId="{FB4EBABE-5C59-4514-A9BF-3990690BBB56}" srcOrd="2" destOrd="0" presId="urn:microsoft.com/office/officeart/2005/8/layout/hierarchy4"/>
    <dgm:cxn modelId="{F14D60B2-112E-404D-904D-B60330FDDAF3}" type="presParOf" srcId="{FB4EBABE-5C59-4514-A9BF-3990690BBB56}" destId="{35235F12-FDAB-4A8B-A0B4-22456FD96C1C}" srcOrd="0" destOrd="0" presId="urn:microsoft.com/office/officeart/2005/8/layout/hierarchy4"/>
    <dgm:cxn modelId="{FCA2F0D8-1415-4DBD-BE15-82505DF122E1}" type="presParOf" srcId="{35235F12-FDAB-4A8B-A0B4-22456FD96C1C}" destId="{DBF8FB90-5436-4276-9C58-336B0B22D978}" srcOrd="0" destOrd="0" presId="urn:microsoft.com/office/officeart/2005/8/layout/hierarchy4"/>
    <dgm:cxn modelId="{910DB5F4-4231-45FA-A958-1AF3D9766C1E}" type="presParOf" srcId="{35235F12-FDAB-4A8B-A0B4-22456FD96C1C}" destId="{EAD1A8CC-0A3A-48E2-B1FE-EB72771ACE4E}" srcOrd="1" destOrd="0" presId="urn:microsoft.com/office/officeart/2005/8/layout/hierarchy4"/>
    <dgm:cxn modelId="{A9C5A2CE-627B-41BF-8680-7EDA1689476C}" type="presParOf" srcId="{35235F12-FDAB-4A8B-A0B4-22456FD96C1C}" destId="{FB3C3E4C-26C4-4477-8296-9E1BD598675A}" srcOrd="2" destOrd="0" presId="urn:microsoft.com/office/officeart/2005/8/layout/hierarchy4"/>
    <dgm:cxn modelId="{0842CA18-2956-4860-B6FD-349FDED4F2F4}" type="presParOf" srcId="{FB3C3E4C-26C4-4477-8296-9E1BD598675A}" destId="{4FE01505-768E-4563-AC04-4F753B743C2A}" srcOrd="0" destOrd="0" presId="urn:microsoft.com/office/officeart/2005/8/layout/hierarchy4"/>
    <dgm:cxn modelId="{92C3C7D0-9099-489F-8DFA-AB1E2B536CAF}" type="presParOf" srcId="{4FE01505-768E-4563-AC04-4F753B743C2A}" destId="{7E3DEA31-6752-440C-9881-989630FFD2F2}" srcOrd="0" destOrd="0" presId="urn:microsoft.com/office/officeart/2005/8/layout/hierarchy4"/>
    <dgm:cxn modelId="{ABB86285-2AAC-4086-9CF5-47A0DFEC5E5B}" type="presParOf" srcId="{4FE01505-768E-4563-AC04-4F753B743C2A}" destId="{943B5590-C73E-4952-9797-947DF034BB16}" srcOrd="1" destOrd="0" presId="urn:microsoft.com/office/officeart/2005/8/layout/hierarchy4"/>
    <dgm:cxn modelId="{C78AC0AD-C9DC-4822-A627-7E384A04D846}" type="presParOf" srcId="{5A23C43B-F610-4331-9828-4B9BFF725CEA}" destId="{9032507C-7FCB-4196-9587-A99F1710DA17}" srcOrd="3" destOrd="0" presId="urn:microsoft.com/office/officeart/2005/8/layout/hierarchy4"/>
    <dgm:cxn modelId="{38280260-266E-4626-8E08-1E85520BD5E8}" type="presParOf" srcId="{5A23C43B-F610-4331-9828-4B9BFF725CEA}" destId="{E12CAFFD-44D2-4606-AA58-AC63F907AF44}" srcOrd="4" destOrd="0" presId="urn:microsoft.com/office/officeart/2005/8/layout/hierarchy4"/>
    <dgm:cxn modelId="{62D07862-28C6-4504-84C4-9FD7DD89ED41}" type="presParOf" srcId="{E12CAFFD-44D2-4606-AA58-AC63F907AF44}" destId="{57B19E00-E66F-41D4-8523-D3A0823B027C}" srcOrd="0" destOrd="0" presId="urn:microsoft.com/office/officeart/2005/8/layout/hierarchy4"/>
    <dgm:cxn modelId="{F6F554E3-EABA-4299-9E4D-375E677D8EEE}" type="presParOf" srcId="{E12CAFFD-44D2-4606-AA58-AC63F907AF44}" destId="{5DD5B88B-E357-43A2-A3AA-81E553571C1F}" srcOrd="1" destOrd="0" presId="urn:microsoft.com/office/officeart/2005/8/layout/hierarchy4"/>
    <dgm:cxn modelId="{57C90A9C-CB4A-4CB5-919C-258B313955EE}" type="presParOf" srcId="{E12CAFFD-44D2-4606-AA58-AC63F907AF44}" destId="{78B9BABD-302B-467E-A513-01D450C8B1C1}" srcOrd="2" destOrd="0" presId="urn:microsoft.com/office/officeart/2005/8/layout/hierarchy4"/>
    <dgm:cxn modelId="{26FF7164-F4C6-4096-B7E3-C995B3D6C255}" type="presParOf" srcId="{78B9BABD-302B-467E-A513-01D450C8B1C1}" destId="{B94FCB63-CDC5-4916-A733-BC697A472BC3}" srcOrd="0" destOrd="0" presId="urn:microsoft.com/office/officeart/2005/8/layout/hierarchy4"/>
    <dgm:cxn modelId="{F0687F95-3C5E-4AB5-AC79-91BD7006D44D}" type="presParOf" srcId="{B94FCB63-CDC5-4916-A733-BC697A472BC3}" destId="{25138636-9A91-4F2C-A51A-E92F1533DA0E}" srcOrd="0" destOrd="0" presId="urn:microsoft.com/office/officeart/2005/8/layout/hierarchy4"/>
    <dgm:cxn modelId="{A87A8A9D-B7C6-488B-8281-0A2121A6F201}" type="presParOf" srcId="{B94FCB63-CDC5-4916-A733-BC697A472BC3}" destId="{F95478E9-FA22-437C-AC04-8B4F9BE05450}" srcOrd="1" destOrd="0" presId="urn:microsoft.com/office/officeart/2005/8/layout/hierarchy4"/>
    <dgm:cxn modelId="{80BA34E9-7BDD-4880-ABE6-389D27D486F3}" type="presParOf" srcId="{B94FCB63-CDC5-4916-A733-BC697A472BC3}" destId="{4BFC5AC3-BEA2-4EE0-8884-EF8801E2B418}" srcOrd="2" destOrd="0" presId="urn:microsoft.com/office/officeart/2005/8/layout/hierarchy4"/>
    <dgm:cxn modelId="{275E083D-0172-49BE-BB15-640BB55D3038}" type="presParOf" srcId="{4BFC5AC3-BEA2-4EE0-8884-EF8801E2B418}" destId="{6CBD1BD3-CA73-48B2-93E6-AE62C5767AEA}" srcOrd="0" destOrd="0" presId="urn:microsoft.com/office/officeart/2005/8/layout/hierarchy4"/>
    <dgm:cxn modelId="{34665DF3-08F4-4688-AB75-8E9007A3B6D6}" type="presParOf" srcId="{6CBD1BD3-CA73-48B2-93E6-AE62C5767AEA}" destId="{9896EC0C-97E7-4EB2-9527-B0FFFD2B6D66}" srcOrd="0" destOrd="0" presId="urn:microsoft.com/office/officeart/2005/8/layout/hierarchy4"/>
    <dgm:cxn modelId="{67995C61-57F4-4620-AA88-C54AA06FF99A}" type="presParOf" srcId="{6CBD1BD3-CA73-48B2-93E6-AE62C5767AEA}" destId="{F2A09C0D-7766-4F8E-9595-B6AD8ACF8F7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233C9A-629A-45BB-95E1-BD651E25FDD5}" type="doc">
      <dgm:prSet loTypeId="urn:microsoft.com/office/officeart/2005/8/layout/process1" loCatId="process" qsTypeId="urn:microsoft.com/office/officeart/2005/8/quickstyle/simple2" qsCatId="simple" csTypeId="urn:microsoft.com/office/officeart/2005/8/colors/accent6_2" csCatId="accent6" phldr="1"/>
      <dgm:spPr/>
    </dgm:pt>
    <dgm:pt modelId="{95866690-458C-44C7-9270-E2F25FBC9E3E}">
      <dgm:prSet phldrT="[Texte]"/>
      <dgm:spPr/>
      <dgm:t>
        <a:bodyPr/>
        <a:lstStyle/>
        <a:p>
          <a:r>
            <a:rPr lang="fr-FR" dirty="0" smtClean="0"/>
            <a:t>Évaluation en présence des étudiants à l’école</a:t>
          </a:r>
          <a:endParaRPr lang="fr-FR" dirty="0"/>
        </a:p>
      </dgm:t>
    </dgm:pt>
    <dgm:pt modelId="{18991E7C-4DB4-486F-BF2D-B9D24D5E9473}" type="parTrans" cxnId="{700805F0-942A-4799-838D-18AB08E8E0EC}">
      <dgm:prSet/>
      <dgm:spPr/>
      <dgm:t>
        <a:bodyPr/>
        <a:lstStyle/>
        <a:p>
          <a:endParaRPr lang="fr-FR"/>
        </a:p>
      </dgm:t>
    </dgm:pt>
    <dgm:pt modelId="{80D7C061-DB19-4791-9E69-7EA7280F240F}" type="sibTrans" cxnId="{700805F0-942A-4799-838D-18AB08E8E0EC}">
      <dgm:prSet/>
      <dgm:spPr/>
      <dgm:t>
        <a:bodyPr/>
        <a:lstStyle/>
        <a:p>
          <a:endParaRPr lang="fr-FR"/>
        </a:p>
      </dgm:t>
    </dgm:pt>
    <dgm:pt modelId="{BD54B3E0-E2C8-476F-8BB2-AA108752AF2B}">
      <dgm:prSet phldrT="[Texte]"/>
      <dgm:spPr/>
      <dgm:t>
        <a:bodyPr/>
        <a:lstStyle/>
        <a:p>
          <a:r>
            <a:rPr lang="fr-FR" dirty="0" smtClean="0"/>
            <a:t>Outils numériques</a:t>
          </a:r>
          <a:endParaRPr lang="fr-FR" dirty="0"/>
        </a:p>
      </dgm:t>
    </dgm:pt>
    <dgm:pt modelId="{CD1DFD41-952E-4EAE-BBA6-D6BF9CA4518A}" type="parTrans" cxnId="{F44A7F36-9C31-4920-9767-65B183885148}">
      <dgm:prSet/>
      <dgm:spPr/>
      <dgm:t>
        <a:bodyPr/>
        <a:lstStyle/>
        <a:p>
          <a:endParaRPr lang="fr-FR"/>
        </a:p>
      </dgm:t>
    </dgm:pt>
    <dgm:pt modelId="{FC570EBA-4DF0-41A6-87EE-A9F7A05BA4E5}" type="sibTrans" cxnId="{F44A7F36-9C31-4920-9767-65B183885148}">
      <dgm:prSet/>
      <dgm:spPr/>
      <dgm:t>
        <a:bodyPr/>
        <a:lstStyle/>
        <a:p>
          <a:endParaRPr lang="fr-FR"/>
        </a:p>
      </dgm:t>
    </dgm:pt>
    <dgm:pt modelId="{8272BCA0-A36E-476C-8A58-DFCB3EB1FEB2}">
      <dgm:prSet phldrT="[Texte]"/>
      <dgm:spPr/>
      <dgm:t>
        <a:bodyPr/>
        <a:lstStyle/>
        <a:p>
          <a:r>
            <a:rPr lang="fr-FR" dirty="0" smtClean="0"/>
            <a:t>Évaluation à distance</a:t>
          </a:r>
          <a:endParaRPr lang="fr-FR" dirty="0"/>
        </a:p>
      </dgm:t>
    </dgm:pt>
    <dgm:pt modelId="{6A9AFC54-870B-4A52-8C7D-DB476D68D561}" type="parTrans" cxnId="{842A74E9-8DBF-4D04-B564-0B939D621F91}">
      <dgm:prSet/>
      <dgm:spPr/>
      <dgm:t>
        <a:bodyPr/>
        <a:lstStyle/>
        <a:p>
          <a:endParaRPr lang="fr-FR"/>
        </a:p>
      </dgm:t>
    </dgm:pt>
    <dgm:pt modelId="{A2E9D8B5-3B76-4175-99C3-5CF53387D21D}" type="sibTrans" cxnId="{842A74E9-8DBF-4D04-B564-0B939D621F91}">
      <dgm:prSet/>
      <dgm:spPr/>
      <dgm:t>
        <a:bodyPr/>
        <a:lstStyle/>
        <a:p>
          <a:endParaRPr lang="fr-FR"/>
        </a:p>
      </dgm:t>
    </dgm:pt>
    <dgm:pt modelId="{8E9B45AB-5D3A-44C4-AF74-919D196750B0}" type="pres">
      <dgm:prSet presAssocID="{66233C9A-629A-45BB-95E1-BD651E25FDD5}" presName="Name0" presStyleCnt="0">
        <dgm:presLayoutVars>
          <dgm:dir/>
          <dgm:resizeHandles val="exact"/>
        </dgm:presLayoutVars>
      </dgm:prSet>
      <dgm:spPr/>
    </dgm:pt>
    <dgm:pt modelId="{231A3CAC-7B5A-4E25-9838-56632EE7E445}" type="pres">
      <dgm:prSet presAssocID="{95866690-458C-44C7-9270-E2F25FBC9E3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88CA1A-4AE7-4F92-80C3-26EB82E34993}" type="pres">
      <dgm:prSet presAssocID="{80D7C061-DB19-4791-9E69-7EA7280F240F}" presName="sibTrans" presStyleLbl="sibTrans2D1" presStyleIdx="0" presStyleCnt="2"/>
      <dgm:spPr/>
      <dgm:t>
        <a:bodyPr/>
        <a:lstStyle/>
        <a:p>
          <a:endParaRPr lang="fr-FR"/>
        </a:p>
      </dgm:t>
    </dgm:pt>
    <dgm:pt modelId="{AC28BABB-F756-4AB3-8AE4-9B930CCEC4AF}" type="pres">
      <dgm:prSet presAssocID="{80D7C061-DB19-4791-9E69-7EA7280F240F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8C992318-196B-4C73-9D9D-9014A6209B67}" type="pres">
      <dgm:prSet presAssocID="{BD54B3E0-E2C8-476F-8BB2-AA108752AF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DAC32F-FD01-41E7-8EFE-2AB135E32AD3}" type="pres">
      <dgm:prSet presAssocID="{FC570EBA-4DF0-41A6-87EE-A9F7A05BA4E5}" presName="sibTrans" presStyleLbl="sibTrans2D1" presStyleIdx="1" presStyleCnt="2"/>
      <dgm:spPr/>
      <dgm:t>
        <a:bodyPr/>
        <a:lstStyle/>
        <a:p>
          <a:endParaRPr lang="fr-FR"/>
        </a:p>
      </dgm:t>
    </dgm:pt>
    <dgm:pt modelId="{2AE9B24B-921E-4429-85A2-9EE882442EF7}" type="pres">
      <dgm:prSet presAssocID="{FC570EBA-4DF0-41A6-87EE-A9F7A05BA4E5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62910205-CCCA-42D4-9308-B35546F0BE25}" type="pres">
      <dgm:prSet presAssocID="{8272BCA0-A36E-476C-8A58-DFCB3EB1FEB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44A7F36-9C31-4920-9767-65B183885148}" srcId="{66233C9A-629A-45BB-95E1-BD651E25FDD5}" destId="{BD54B3E0-E2C8-476F-8BB2-AA108752AF2B}" srcOrd="1" destOrd="0" parTransId="{CD1DFD41-952E-4EAE-BBA6-D6BF9CA4518A}" sibTransId="{FC570EBA-4DF0-41A6-87EE-A9F7A05BA4E5}"/>
    <dgm:cxn modelId="{7F9401CF-2050-4953-BB5E-108E35E87465}" type="presOf" srcId="{8272BCA0-A36E-476C-8A58-DFCB3EB1FEB2}" destId="{62910205-CCCA-42D4-9308-B35546F0BE25}" srcOrd="0" destOrd="0" presId="urn:microsoft.com/office/officeart/2005/8/layout/process1"/>
    <dgm:cxn modelId="{F87A7C47-774C-4025-8D5F-B6D5FDC088EC}" type="presOf" srcId="{FC570EBA-4DF0-41A6-87EE-A9F7A05BA4E5}" destId="{2AE9B24B-921E-4429-85A2-9EE882442EF7}" srcOrd="1" destOrd="0" presId="urn:microsoft.com/office/officeart/2005/8/layout/process1"/>
    <dgm:cxn modelId="{842A74E9-8DBF-4D04-B564-0B939D621F91}" srcId="{66233C9A-629A-45BB-95E1-BD651E25FDD5}" destId="{8272BCA0-A36E-476C-8A58-DFCB3EB1FEB2}" srcOrd="2" destOrd="0" parTransId="{6A9AFC54-870B-4A52-8C7D-DB476D68D561}" sibTransId="{A2E9D8B5-3B76-4175-99C3-5CF53387D21D}"/>
    <dgm:cxn modelId="{EA822479-E404-4E48-9401-092342B518F1}" type="presOf" srcId="{FC570EBA-4DF0-41A6-87EE-A9F7A05BA4E5}" destId="{4FDAC32F-FD01-41E7-8EFE-2AB135E32AD3}" srcOrd="0" destOrd="0" presId="urn:microsoft.com/office/officeart/2005/8/layout/process1"/>
    <dgm:cxn modelId="{1C5D6130-1D74-4E8C-BFBA-4A034E1E3D17}" type="presOf" srcId="{66233C9A-629A-45BB-95E1-BD651E25FDD5}" destId="{8E9B45AB-5D3A-44C4-AF74-919D196750B0}" srcOrd="0" destOrd="0" presId="urn:microsoft.com/office/officeart/2005/8/layout/process1"/>
    <dgm:cxn modelId="{582CBA54-5534-4E43-A84B-059B4371B6E3}" type="presOf" srcId="{80D7C061-DB19-4791-9E69-7EA7280F240F}" destId="{4188CA1A-4AE7-4F92-80C3-26EB82E34993}" srcOrd="0" destOrd="0" presId="urn:microsoft.com/office/officeart/2005/8/layout/process1"/>
    <dgm:cxn modelId="{700805F0-942A-4799-838D-18AB08E8E0EC}" srcId="{66233C9A-629A-45BB-95E1-BD651E25FDD5}" destId="{95866690-458C-44C7-9270-E2F25FBC9E3E}" srcOrd="0" destOrd="0" parTransId="{18991E7C-4DB4-486F-BF2D-B9D24D5E9473}" sibTransId="{80D7C061-DB19-4791-9E69-7EA7280F240F}"/>
    <dgm:cxn modelId="{0C23D1D1-27DF-4F39-8018-B4F7AD763CDF}" type="presOf" srcId="{95866690-458C-44C7-9270-E2F25FBC9E3E}" destId="{231A3CAC-7B5A-4E25-9838-56632EE7E445}" srcOrd="0" destOrd="0" presId="urn:microsoft.com/office/officeart/2005/8/layout/process1"/>
    <dgm:cxn modelId="{56BA13BB-E6C1-4ADB-B831-433E4914FE19}" type="presOf" srcId="{BD54B3E0-E2C8-476F-8BB2-AA108752AF2B}" destId="{8C992318-196B-4C73-9D9D-9014A6209B67}" srcOrd="0" destOrd="0" presId="urn:microsoft.com/office/officeart/2005/8/layout/process1"/>
    <dgm:cxn modelId="{DF7D3977-D05C-4E84-AAAF-6E9F18AF192F}" type="presOf" srcId="{80D7C061-DB19-4791-9E69-7EA7280F240F}" destId="{AC28BABB-F756-4AB3-8AE4-9B930CCEC4AF}" srcOrd="1" destOrd="0" presId="urn:microsoft.com/office/officeart/2005/8/layout/process1"/>
    <dgm:cxn modelId="{59EEA16E-6FDE-45C7-A04F-0EAB3EE59C7D}" type="presParOf" srcId="{8E9B45AB-5D3A-44C4-AF74-919D196750B0}" destId="{231A3CAC-7B5A-4E25-9838-56632EE7E445}" srcOrd="0" destOrd="0" presId="urn:microsoft.com/office/officeart/2005/8/layout/process1"/>
    <dgm:cxn modelId="{C86B8B51-CD09-40C8-987E-0E50EB4F5258}" type="presParOf" srcId="{8E9B45AB-5D3A-44C4-AF74-919D196750B0}" destId="{4188CA1A-4AE7-4F92-80C3-26EB82E34993}" srcOrd="1" destOrd="0" presId="urn:microsoft.com/office/officeart/2005/8/layout/process1"/>
    <dgm:cxn modelId="{896EE67B-A444-4EC3-8BB9-3F016F1157D6}" type="presParOf" srcId="{4188CA1A-4AE7-4F92-80C3-26EB82E34993}" destId="{AC28BABB-F756-4AB3-8AE4-9B930CCEC4AF}" srcOrd="0" destOrd="0" presId="urn:microsoft.com/office/officeart/2005/8/layout/process1"/>
    <dgm:cxn modelId="{038465A8-6DCD-46FA-854A-61CC6A0D9AA5}" type="presParOf" srcId="{8E9B45AB-5D3A-44C4-AF74-919D196750B0}" destId="{8C992318-196B-4C73-9D9D-9014A6209B67}" srcOrd="2" destOrd="0" presId="urn:microsoft.com/office/officeart/2005/8/layout/process1"/>
    <dgm:cxn modelId="{235FD66A-FE0B-4581-A72A-AC92352AD7B1}" type="presParOf" srcId="{8E9B45AB-5D3A-44C4-AF74-919D196750B0}" destId="{4FDAC32F-FD01-41E7-8EFE-2AB135E32AD3}" srcOrd="3" destOrd="0" presId="urn:microsoft.com/office/officeart/2005/8/layout/process1"/>
    <dgm:cxn modelId="{FE81E30D-0558-4614-8718-396C6F751066}" type="presParOf" srcId="{4FDAC32F-FD01-41E7-8EFE-2AB135E32AD3}" destId="{2AE9B24B-921E-4429-85A2-9EE882442EF7}" srcOrd="0" destOrd="0" presId="urn:microsoft.com/office/officeart/2005/8/layout/process1"/>
    <dgm:cxn modelId="{4504C4A5-075F-4442-828B-D5ED431CF2B8}" type="presParOf" srcId="{8E9B45AB-5D3A-44C4-AF74-919D196750B0}" destId="{62910205-CCCA-42D4-9308-B35546F0BE2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5DDB6B9-3837-42A0-A55E-B49A6DE2B576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D09B81-E593-460F-A39A-C408771A4D82}">
      <dgm:prSet phldrT="[Texte]"/>
      <dgm:spPr/>
      <dgm:t>
        <a:bodyPr/>
        <a:lstStyle/>
        <a:p>
          <a:r>
            <a:rPr lang="fr-FR" dirty="0" smtClean="0"/>
            <a:t>Pédagogique</a:t>
          </a:r>
          <a:endParaRPr lang="fr-FR" dirty="0"/>
        </a:p>
      </dgm:t>
    </dgm:pt>
    <dgm:pt modelId="{ABDF623D-99F1-4B15-A922-DFEEE1050DA6}" type="parTrans" cxnId="{93B47FDC-577F-4A00-8914-EE821664ED0D}">
      <dgm:prSet/>
      <dgm:spPr/>
      <dgm:t>
        <a:bodyPr/>
        <a:lstStyle/>
        <a:p>
          <a:endParaRPr lang="fr-FR"/>
        </a:p>
      </dgm:t>
    </dgm:pt>
    <dgm:pt modelId="{B75FC59B-3C97-481D-BFB3-8B4CD164AE82}" type="sibTrans" cxnId="{93B47FDC-577F-4A00-8914-EE821664ED0D}">
      <dgm:prSet/>
      <dgm:spPr/>
      <dgm:t>
        <a:bodyPr/>
        <a:lstStyle/>
        <a:p>
          <a:endParaRPr lang="fr-FR"/>
        </a:p>
      </dgm:t>
    </dgm:pt>
    <dgm:pt modelId="{32C8EE7F-B099-47AB-BD6D-F697F856C7E3}">
      <dgm:prSet phldrT="[Texte]"/>
      <dgm:spPr/>
      <dgm:t>
        <a:bodyPr/>
        <a:lstStyle/>
        <a:p>
          <a:r>
            <a:rPr lang="fr-FR" dirty="0" smtClean="0"/>
            <a:t>Présence </a:t>
          </a:r>
          <a:r>
            <a:rPr lang="fr-FR" dirty="0" smtClean="0"/>
            <a:t>ou pas de </a:t>
          </a:r>
          <a:r>
            <a:rPr lang="fr-FR" dirty="0" smtClean="0"/>
            <a:t>l’enseignant en ligne </a:t>
          </a:r>
          <a:r>
            <a:rPr lang="fr-FR" dirty="0" smtClean="0"/>
            <a:t>répondre à des questions</a:t>
          </a:r>
          <a:endParaRPr lang="fr-FR" dirty="0"/>
        </a:p>
      </dgm:t>
    </dgm:pt>
    <dgm:pt modelId="{A561DB18-F28D-4942-B8F1-19EC46D64749}" type="parTrans" cxnId="{BA10175A-0CBE-4E16-81B3-2050C00588DE}">
      <dgm:prSet/>
      <dgm:spPr/>
      <dgm:t>
        <a:bodyPr/>
        <a:lstStyle/>
        <a:p>
          <a:endParaRPr lang="fr-FR"/>
        </a:p>
      </dgm:t>
    </dgm:pt>
    <dgm:pt modelId="{F8142E73-C802-4E62-BC66-B04618D63835}" type="sibTrans" cxnId="{BA10175A-0CBE-4E16-81B3-2050C00588DE}">
      <dgm:prSet/>
      <dgm:spPr/>
      <dgm:t>
        <a:bodyPr/>
        <a:lstStyle/>
        <a:p>
          <a:endParaRPr lang="fr-FR"/>
        </a:p>
      </dgm:t>
    </dgm:pt>
    <dgm:pt modelId="{CDACD388-3DD0-4823-ACB8-33CB28CBB5A3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BEAD1C6D-051C-4E42-B11D-208B5AA9C042}" type="parTrans" cxnId="{F4AC5621-6D79-49C3-AE08-9EECEAEC8C0A}">
      <dgm:prSet/>
      <dgm:spPr/>
      <dgm:t>
        <a:bodyPr/>
        <a:lstStyle/>
        <a:p>
          <a:endParaRPr lang="fr-FR"/>
        </a:p>
      </dgm:t>
    </dgm:pt>
    <dgm:pt modelId="{1C78914F-2BC1-4F5D-80BD-D5044D3BFE8F}" type="sibTrans" cxnId="{F4AC5621-6D79-49C3-AE08-9EECEAEC8C0A}">
      <dgm:prSet/>
      <dgm:spPr/>
      <dgm:t>
        <a:bodyPr/>
        <a:lstStyle/>
        <a:p>
          <a:endParaRPr lang="fr-FR"/>
        </a:p>
      </dgm:t>
    </dgm:pt>
    <dgm:pt modelId="{02987682-56E3-4A7E-99C4-A49EC0C1FBD1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Possibilité de mettre en place un service de télésurveillance interne ou externe incluant la vérification de l’identité</a:t>
          </a:r>
          <a:endParaRPr lang="fr-FR" dirty="0"/>
        </a:p>
      </dgm:t>
    </dgm:pt>
    <dgm:pt modelId="{C26E03EF-EA44-4124-8D07-22447A9552B6}" type="parTrans" cxnId="{56991692-20C8-4FF4-9046-845E765ADC93}">
      <dgm:prSet/>
      <dgm:spPr/>
      <dgm:t>
        <a:bodyPr/>
        <a:lstStyle/>
        <a:p>
          <a:endParaRPr lang="fr-FR"/>
        </a:p>
      </dgm:t>
    </dgm:pt>
    <dgm:pt modelId="{1E7DE61D-0395-4D38-9E8A-F45E8A88F618}" type="sibTrans" cxnId="{56991692-20C8-4FF4-9046-845E765ADC93}">
      <dgm:prSet/>
      <dgm:spPr/>
      <dgm:t>
        <a:bodyPr/>
        <a:lstStyle/>
        <a:p>
          <a:endParaRPr lang="fr-FR"/>
        </a:p>
      </dgm:t>
    </dgm:pt>
    <dgm:pt modelId="{F7568127-4E1B-48EB-BB1C-654E5F81D4BA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BD9AEB16-448A-47AD-BD1E-C7A888E644D4}" type="parTrans" cxnId="{396966DF-E20D-4707-AAB4-584F91BF2810}">
      <dgm:prSet/>
      <dgm:spPr/>
      <dgm:t>
        <a:bodyPr/>
        <a:lstStyle/>
        <a:p>
          <a:endParaRPr lang="fr-FR"/>
        </a:p>
      </dgm:t>
    </dgm:pt>
    <dgm:pt modelId="{3BCAD5DD-2B99-41E1-8F1D-55ACF45A8228}" type="sibTrans" cxnId="{396966DF-E20D-4707-AAB4-584F91BF2810}">
      <dgm:prSet/>
      <dgm:spPr/>
      <dgm:t>
        <a:bodyPr/>
        <a:lstStyle/>
        <a:p>
          <a:endParaRPr lang="fr-FR"/>
        </a:p>
      </dgm:t>
    </dgm:pt>
    <dgm:pt modelId="{541E7767-1302-47A1-8E5B-63CBDFA09C9A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Assurer un accès au service informatique et/ou IP en cas de problème</a:t>
          </a:r>
          <a:endParaRPr lang="fr-FR" dirty="0"/>
        </a:p>
      </dgm:t>
    </dgm:pt>
    <dgm:pt modelId="{CCFB6BC9-9189-463A-8456-9B13B2EC6B5E}" type="parTrans" cxnId="{75DB2198-3FD2-4C4A-B47F-286938869623}">
      <dgm:prSet/>
      <dgm:spPr/>
      <dgm:t>
        <a:bodyPr/>
        <a:lstStyle/>
        <a:p>
          <a:endParaRPr lang="fr-FR"/>
        </a:p>
      </dgm:t>
    </dgm:pt>
    <dgm:pt modelId="{6C396918-F7A0-404C-B638-0A5F30767E1A}" type="sibTrans" cxnId="{75DB2198-3FD2-4C4A-B47F-286938869623}">
      <dgm:prSet/>
      <dgm:spPr/>
      <dgm:t>
        <a:bodyPr/>
        <a:lstStyle/>
        <a:p>
          <a:endParaRPr lang="fr-FR"/>
        </a:p>
      </dgm:t>
    </dgm:pt>
    <dgm:pt modelId="{48B16B86-85EE-4C6B-AB69-4BA5F5559444}" type="pres">
      <dgm:prSet presAssocID="{15DDB6B9-3837-42A0-A55E-B49A6DE2B57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696CF65-3411-4552-83BD-C18906CF6987}" type="pres">
      <dgm:prSet presAssocID="{4ED09B81-E593-460F-A39A-C408771A4D82}" presName="vertOne" presStyleCnt="0"/>
      <dgm:spPr/>
    </dgm:pt>
    <dgm:pt modelId="{79480FE5-8AF0-48A1-98E4-1D17DD52B8DC}" type="pres">
      <dgm:prSet presAssocID="{4ED09B81-E593-460F-A39A-C408771A4D82}" presName="txOne" presStyleLbl="node0" presStyleIdx="0" presStyleCnt="3" custScaleY="3763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77C504-3DC6-4C0A-82E5-E73F420FAF96}" type="pres">
      <dgm:prSet presAssocID="{4ED09B81-E593-460F-A39A-C408771A4D82}" presName="parTransOne" presStyleCnt="0"/>
      <dgm:spPr/>
    </dgm:pt>
    <dgm:pt modelId="{DAE3835D-2ADA-49F3-98D2-EABA4C0E3130}" type="pres">
      <dgm:prSet presAssocID="{4ED09B81-E593-460F-A39A-C408771A4D82}" presName="horzOne" presStyleCnt="0"/>
      <dgm:spPr/>
    </dgm:pt>
    <dgm:pt modelId="{4C0E7E03-7FA9-4F08-820D-58EE14F523FC}" type="pres">
      <dgm:prSet presAssocID="{32C8EE7F-B099-47AB-BD6D-F697F856C7E3}" presName="vertTwo" presStyleCnt="0"/>
      <dgm:spPr/>
    </dgm:pt>
    <dgm:pt modelId="{7C3B61ED-6740-46AD-822E-CF99C7EFCD58}" type="pres">
      <dgm:prSet presAssocID="{32C8EE7F-B099-47AB-BD6D-F697F856C7E3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0E7DA88-4DC7-437F-B206-3FA7C564E59E}" type="pres">
      <dgm:prSet presAssocID="{32C8EE7F-B099-47AB-BD6D-F697F856C7E3}" presName="horzTwo" presStyleCnt="0"/>
      <dgm:spPr/>
    </dgm:pt>
    <dgm:pt modelId="{110C37E6-476B-461B-BCC3-4AC2F941EE97}" type="pres">
      <dgm:prSet presAssocID="{B75FC59B-3C97-481D-BFB3-8B4CD164AE82}" presName="sibSpaceOne" presStyleCnt="0"/>
      <dgm:spPr/>
    </dgm:pt>
    <dgm:pt modelId="{20802C85-BA9B-4E1F-B6B8-DC0E37EC376C}" type="pres">
      <dgm:prSet presAssocID="{CDACD388-3DD0-4823-ACB8-33CB28CBB5A3}" presName="vertOne" presStyleCnt="0"/>
      <dgm:spPr/>
    </dgm:pt>
    <dgm:pt modelId="{9DDDF2EB-3C90-4601-8D93-F51096E81F68}" type="pres">
      <dgm:prSet presAssocID="{CDACD388-3DD0-4823-ACB8-33CB28CBB5A3}" presName="txOne" presStyleLbl="node0" presStyleIdx="1" presStyleCnt="3" custScaleY="3763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2CDA5D-3F10-4E45-B3E7-C51275D2A048}" type="pres">
      <dgm:prSet presAssocID="{CDACD388-3DD0-4823-ACB8-33CB28CBB5A3}" presName="parTransOne" presStyleCnt="0"/>
      <dgm:spPr/>
    </dgm:pt>
    <dgm:pt modelId="{2FF0BEE0-BF02-4645-84B5-8A526D6098BC}" type="pres">
      <dgm:prSet presAssocID="{CDACD388-3DD0-4823-ACB8-33CB28CBB5A3}" presName="horzOne" presStyleCnt="0"/>
      <dgm:spPr/>
    </dgm:pt>
    <dgm:pt modelId="{40ED74A0-8DCF-4A5D-9E12-2643719A12EB}" type="pres">
      <dgm:prSet presAssocID="{02987682-56E3-4A7E-99C4-A49EC0C1FBD1}" presName="vertTwo" presStyleCnt="0"/>
      <dgm:spPr/>
    </dgm:pt>
    <dgm:pt modelId="{91D02236-5734-4761-B926-26F41CAD2917}" type="pres">
      <dgm:prSet presAssocID="{02987682-56E3-4A7E-99C4-A49EC0C1FBD1}" presName="txTwo" presStyleLbl="node2" presStyleIdx="1" presStyleCnt="3" custScaleX="13008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8698EB9-89F0-421E-A3C4-7BFF0F2E6908}" type="pres">
      <dgm:prSet presAssocID="{02987682-56E3-4A7E-99C4-A49EC0C1FBD1}" presName="horzTwo" presStyleCnt="0"/>
      <dgm:spPr/>
    </dgm:pt>
    <dgm:pt modelId="{D348A0AF-D693-450F-B866-4965AD668D53}" type="pres">
      <dgm:prSet presAssocID="{1C78914F-2BC1-4F5D-80BD-D5044D3BFE8F}" presName="sibSpaceOne" presStyleCnt="0"/>
      <dgm:spPr/>
    </dgm:pt>
    <dgm:pt modelId="{2D012EAB-6F2E-46CA-9649-BD558BD9E82E}" type="pres">
      <dgm:prSet presAssocID="{F7568127-4E1B-48EB-BB1C-654E5F81D4BA}" presName="vertOne" presStyleCnt="0"/>
      <dgm:spPr/>
    </dgm:pt>
    <dgm:pt modelId="{A6B06394-3052-4FD8-8133-A74C4A8C864A}" type="pres">
      <dgm:prSet presAssocID="{F7568127-4E1B-48EB-BB1C-654E5F81D4BA}" presName="txOne" presStyleLbl="node0" presStyleIdx="2" presStyleCnt="3" custScaleY="3763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22FB2-C6BE-4E2B-8C2D-4C9B380CDF61}" type="pres">
      <dgm:prSet presAssocID="{F7568127-4E1B-48EB-BB1C-654E5F81D4BA}" presName="parTransOne" presStyleCnt="0"/>
      <dgm:spPr/>
    </dgm:pt>
    <dgm:pt modelId="{C1E3BD05-6011-4BF5-BCD3-1E49BC6A4296}" type="pres">
      <dgm:prSet presAssocID="{F7568127-4E1B-48EB-BB1C-654E5F81D4BA}" presName="horzOne" presStyleCnt="0"/>
      <dgm:spPr/>
    </dgm:pt>
    <dgm:pt modelId="{AE8A1738-C9DB-4682-82E2-C7424C2C6482}" type="pres">
      <dgm:prSet presAssocID="{541E7767-1302-47A1-8E5B-63CBDFA09C9A}" presName="vertTwo" presStyleCnt="0"/>
      <dgm:spPr/>
    </dgm:pt>
    <dgm:pt modelId="{088C990C-D6C2-4838-837B-087762BCE9FF}" type="pres">
      <dgm:prSet presAssocID="{541E7767-1302-47A1-8E5B-63CBDFA09C9A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44A5936-B144-42AC-87E8-DC014CB86FD2}" type="pres">
      <dgm:prSet presAssocID="{541E7767-1302-47A1-8E5B-63CBDFA09C9A}" presName="horzTwo" presStyleCnt="0"/>
      <dgm:spPr/>
    </dgm:pt>
  </dgm:ptLst>
  <dgm:cxnLst>
    <dgm:cxn modelId="{5C95C33D-89F1-4E05-B9FC-F8C374AFDD66}" type="presOf" srcId="{02987682-56E3-4A7E-99C4-A49EC0C1FBD1}" destId="{91D02236-5734-4761-B926-26F41CAD2917}" srcOrd="0" destOrd="0" presId="urn:microsoft.com/office/officeart/2005/8/layout/hierarchy4"/>
    <dgm:cxn modelId="{AC67BE94-D712-4629-88F6-C2902B1166A6}" type="presOf" srcId="{4ED09B81-E593-460F-A39A-C408771A4D82}" destId="{79480FE5-8AF0-48A1-98E4-1D17DD52B8DC}" srcOrd="0" destOrd="0" presId="urn:microsoft.com/office/officeart/2005/8/layout/hierarchy4"/>
    <dgm:cxn modelId="{BC67D26B-3BBE-43C9-9847-24935ABEDB39}" type="presOf" srcId="{CDACD388-3DD0-4823-ACB8-33CB28CBB5A3}" destId="{9DDDF2EB-3C90-4601-8D93-F51096E81F68}" srcOrd="0" destOrd="0" presId="urn:microsoft.com/office/officeart/2005/8/layout/hierarchy4"/>
    <dgm:cxn modelId="{F4AC5621-6D79-49C3-AE08-9EECEAEC8C0A}" srcId="{15DDB6B9-3837-42A0-A55E-B49A6DE2B576}" destId="{CDACD388-3DD0-4823-ACB8-33CB28CBB5A3}" srcOrd="1" destOrd="0" parTransId="{BEAD1C6D-051C-4E42-B11D-208B5AA9C042}" sibTransId="{1C78914F-2BC1-4F5D-80BD-D5044D3BFE8F}"/>
    <dgm:cxn modelId="{22A11E38-84A6-4685-92F9-6D523A1A7994}" type="presOf" srcId="{32C8EE7F-B099-47AB-BD6D-F697F856C7E3}" destId="{7C3B61ED-6740-46AD-822E-CF99C7EFCD58}" srcOrd="0" destOrd="0" presId="urn:microsoft.com/office/officeart/2005/8/layout/hierarchy4"/>
    <dgm:cxn modelId="{75DB2198-3FD2-4C4A-B47F-286938869623}" srcId="{F7568127-4E1B-48EB-BB1C-654E5F81D4BA}" destId="{541E7767-1302-47A1-8E5B-63CBDFA09C9A}" srcOrd="0" destOrd="0" parTransId="{CCFB6BC9-9189-463A-8456-9B13B2EC6B5E}" sibTransId="{6C396918-F7A0-404C-B638-0A5F30767E1A}"/>
    <dgm:cxn modelId="{396966DF-E20D-4707-AAB4-584F91BF2810}" srcId="{15DDB6B9-3837-42A0-A55E-B49A6DE2B576}" destId="{F7568127-4E1B-48EB-BB1C-654E5F81D4BA}" srcOrd="2" destOrd="0" parTransId="{BD9AEB16-448A-47AD-BD1E-C7A888E644D4}" sibTransId="{3BCAD5DD-2B99-41E1-8F1D-55ACF45A8228}"/>
    <dgm:cxn modelId="{56991692-20C8-4FF4-9046-845E765ADC93}" srcId="{CDACD388-3DD0-4823-ACB8-33CB28CBB5A3}" destId="{02987682-56E3-4A7E-99C4-A49EC0C1FBD1}" srcOrd="0" destOrd="0" parTransId="{C26E03EF-EA44-4124-8D07-22447A9552B6}" sibTransId="{1E7DE61D-0395-4D38-9E8A-F45E8A88F618}"/>
    <dgm:cxn modelId="{93B47FDC-577F-4A00-8914-EE821664ED0D}" srcId="{15DDB6B9-3837-42A0-A55E-B49A6DE2B576}" destId="{4ED09B81-E593-460F-A39A-C408771A4D82}" srcOrd="0" destOrd="0" parTransId="{ABDF623D-99F1-4B15-A922-DFEEE1050DA6}" sibTransId="{B75FC59B-3C97-481D-BFB3-8B4CD164AE82}"/>
    <dgm:cxn modelId="{42B4634C-3EE7-4758-B821-FC563FCDE12F}" type="presOf" srcId="{15DDB6B9-3837-42A0-A55E-B49A6DE2B576}" destId="{48B16B86-85EE-4C6B-AB69-4BA5F5559444}" srcOrd="0" destOrd="0" presId="urn:microsoft.com/office/officeart/2005/8/layout/hierarchy4"/>
    <dgm:cxn modelId="{A508A5B7-EADD-4488-B1A1-3EF57971D8BE}" type="presOf" srcId="{541E7767-1302-47A1-8E5B-63CBDFA09C9A}" destId="{088C990C-D6C2-4838-837B-087762BCE9FF}" srcOrd="0" destOrd="0" presId="urn:microsoft.com/office/officeart/2005/8/layout/hierarchy4"/>
    <dgm:cxn modelId="{B7E2187C-DFA1-4133-81EA-831DD18E0CCE}" type="presOf" srcId="{F7568127-4E1B-48EB-BB1C-654E5F81D4BA}" destId="{A6B06394-3052-4FD8-8133-A74C4A8C864A}" srcOrd="0" destOrd="0" presId="urn:microsoft.com/office/officeart/2005/8/layout/hierarchy4"/>
    <dgm:cxn modelId="{BA10175A-0CBE-4E16-81B3-2050C00588DE}" srcId="{4ED09B81-E593-460F-A39A-C408771A4D82}" destId="{32C8EE7F-B099-47AB-BD6D-F697F856C7E3}" srcOrd="0" destOrd="0" parTransId="{A561DB18-F28D-4942-B8F1-19EC46D64749}" sibTransId="{F8142E73-C802-4E62-BC66-B04618D63835}"/>
    <dgm:cxn modelId="{37458E45-7336-4FDA-B0F0-046E23766245}" type="presParOf" srcId="{48B16B86-85EE-4C6B-AB69-4BA5F5559444}" destId="{5696CF65-3411-4552-83BD-C18906CF6987}" srcOrd="0" destOrd="0" presId="urn:microsoft.com/office/officeart/2005/8/layout/hierarchy4"/>
    <dgm:cxn modelId="{E5BBE5D1-2933-4E64-A303-512D9C2A94BA}" type="presParOf" srcId="{5696CF65-3411-4552-83BD-C18906CF6987}" destId="{79480FE5-8AF0-48A1-98E4-1D17DD52B8DC}" srcOrd="0" destOrd="0" presId="urn:microsoft.com/office/officeart/2005/8/layout/hierarchy4"/>
    <dgm:cxn modelId="{747B4375-0D9A-4C7D-AD19-9F456473B855}" type="presParOf" srcId="{5696CF65-3411-4552-83BD-C18906CF6987}" destId="{B277C504-3DC6-4C0A-82E5-E73F420FAF96}" srcOrd="1" destOrd="0" presId="urn:microsoft.com/office/officeart/2005/8/layout/hierarchy4"/>
    <dgm:cxn modelId="{C4997BCD-CB02-4706-9E33-0C2996C093A0}" type="presParOf" srcId="{5696CF65-3411-4552-83BD-C18906CF6987}" destId="{DAE3835D-2ADA-49F3-98D2-EABA4C0E3130}" srcOrd="2" destOrd="0" presId="urn:microsoft.com/office/officeart/2005/8/layout/hierarchy4"/>
    <dgm:cxn modelId="{4B286654-33C5-4381-9F14-175FD66373E5}" type="presParOf" srcId="{DAE3835D-2ADA-49F3-98D2-EABA4C0E3130}" destId="{4C0E7E03-7FA9-4F08-820D-58EE14F523FC}" srcOrd="0" destOrd="0" presId="urn:microsoft.com/office/officeart/2005/8/layout/hierarchy4"/>
    <dgm:cxn modelId="{F17B40F8-64E9-422B-BBE4-E685B7C07482}" type="presParOf" srcId="{4C0E7E03-7FA9-4F08-820D-58EE14F523FC}" destId="{7C3B61ED-6740-46AD-822E-CF99C7EFCD58}" srcOrd="0" destOrd="0" presId="urn:microsoft.com/office/officeart/2005/8/layout/hierarchy4"/>
    <dgm:cxn modelId="{104FC0F4-E552-4DD4-BCB2-C035546CE2EE}" type="presParOf" srcId="{4C0E7E03-7FA9-4F08-820D-58EE14F523FC}" destId="{40E7DA88-4DC7-437F-B206-3FA7C564E59E}" srcOrd="1" destOrd="0" presId="urn:microsoft.com/office/officeart/2005/8/layout/hierarchy4"/>
    <dgm:cxn modelId="{F7F2F806-7C57-4CF3-88FB-EA987518FCFC}" type="presParOf" srcId="{48B16B86-85EE-4C6B-AB69-4BA5F5559444}" destId="{110C37E6-476B-461B-BCC3-4AC2F941EE97}" srcOrd="1" destOrd="0" presId="urn:microsoft.com/office/officeart/2005/8/layout/hierarchy4"/>
    <dgm:cxn modelId="{C37EAF51-923F-47E0-9FD1-53844DFC410E}" type="presParOf" srcId="{48B16B86-85EE-4C6B-AB69-4BA5F5559444}" destId="{20802C85-BA9B-4E1F-B6B8-DC0E37EC376C}" srcOrd="2" destOrd="0" presId="urn:microsoft.com/office/officeart/2005/8/layout/hierarchy4"/>
    <dgm:cxn modelId="{3C3ADD5B-C0A2-4F71-AE0E-4623EA9A8A70}" type="presParOf" srcId="{20802C85-BA9B-4E1F-B6B8-DC0E37EC376C}" destId="{9DDDF2EB-3C90-4601-8D93-F51096E81F68}" srcOrd="0" destOrd="0" presId="urn:microsoft.com/office/officeart/2005/8/layout/hierarchy4"/>
    <dgm:cxn modelId="{3ED4D697-E8AB-4D35-B429-8AD200DE84F7}" type="presParOf" srcId="{20802C85-BA9B-4E1F-B6B8-DC0E37EC376C}" destId="{3C2CDA5D-3F10-4E45-B3E7-C51275D2A048}" srcOrd="1" destOrd="0" presId="urn:microsoft.com/office/officeart/2005/8/layout/hierarchy4"/>
    <dgm:cxn modelId="{5343796C-89C3-41A1-8DD2-4BD9C94EA966}" type="presParOf" srcId="{20802C85-BA9B-4E1F-B6B8-DC0E37EC376C}" destId="{2FF0BEE0-BF02-4645-84B5-8A526D6098BC}" srcOrd="2" destOrd="0" presId="urn:microsoft.com/office/officeart/2005/8/layout/hierarchy4"/>
    <dgm:cxn modelId="{41F57630-D230-4CF8-B3E7-BD70F355FDB2}" type="presParOf" srcId="{2FF0BEE0-BF02-4645-84B5-8A526D6098BC}" destId="{40ED74A0-8DCF-4A5D-9E12-2643719A12EB}" srcOrd="0" destOrd="0" presId="urn:microsoft.com/office/officeart/2005/8/layout/hierarchy4"/>
    <dgm:cxn modelId="{D2BCD21C-D076-40A7-B308-07AF84A68A0F}" type="presParOf" srcId="{40ED74A0-8DCF-4A5D-9E12-2643719A12EB}" destId="{91D02236-5734-4761-B926-26F41CAD2917}" srcOrd="0" destOrd="0" presId="urn:microsoft.com/office/officeart/2005/8/layout/hierarchy4"/>
    <dgm:cxn modelId="{A7CF67F4-1BCD-4CD4-9716-7409B0AB4523}" type="presParOf" srcId="{40ED74A0-8DCF-4A5D-9E12-2643719A12EB}" destId="{88698EB9-89F0-421E-A3C4-7BFF0F2E6908}" srcOrd="1" destOrd="0" presId="urn:microsoft.com/office/officeart/2005/8/layout/hierarchy4"/>
    <dgm:cxn modelId="{F4F9132C-27C1-4610-B10F-9CE225238A22}" type="presParOf" srcId="{48B16B86-85EE-4C6B-AB69-4BA5F5559444}" destId="{D348A0AF-D693-450F-B866-4965AD668D53}" srcOrd="3" destOrd="0" presId="urn:microsoft.com/office/officeart/2005/8/layout/hierarchy4"/>
    <dgm:cxn modelId="{2E8CB5D6-24EA-46B3-9A66-5CAAA2C4CE47}" type="presParOf" srcId="{48B16B86-85EE-4C6B-AB69-4BA5F5559444}" destId="{2D012EAB-6F2E-46CA-9649-BD558BD9E82E}" srcOrd="4" destOrd="0" presId="urn:microsoft.com/office/officeart/2005/8/layout/hierarchy4"/>
    <dgm:cxn modelId="{CCEE2F04-ED69-4575-9318-87172D236F32}" type="presParOf" srcId="{2D012EAB-6F2E-46CA-9649-BD558BD9E82E}" destId="{A6B06394-3052-4FD8-8133-A74C4A8C864A}" srcOrd="0" destOrd="0" presId="urn:microsoft.com/office/officeart/2005/8/layout/hierarchy4"/>
    <dgm:cxn modelId="{2AA5DF51-FC4E-4062-B0CB-53D36B767ECF}" type="presParOf" srcId="{2D012EAB-6F2E-46CA-9649-BD558BD9E82E}" destId="{8EA22FB2-C6BE-4E2B-8C2D-4C9B380CDF61}" srcOrd="1" destOrd="0" presId="urn:microsoft.com/office/officeart/2005/8/layout/hierarchy4"/>
    <dgm:cxn modelId="{8FCEB4C3-1C3A-4825-91C5-A7EB48CF31A2}" type="presParOf" srcId="{2D012EAB-6F2E-46CA-9649-BD558BD9E82E}" destId="{C1E3BD05-6011-4BF5-BCD3-1E49BC6A4296}" srcOrd="2" destOrd="0" presId="urn:microsoft.com/office/officeart/2005/8/layout/hierarchy4"/>
    <dgm:cxn modelId="{9C11E870-740C-4D13-BC52-14C1189B73D6}" type="presParOf" srcId="{C1E3BD05-6011-4BF5-BCD3-1E49BC6A4296}" destId="{AE8A1738-C9DB-4682-82E2-C7424C2C6482}" srcOrd="0" destOrd="0" presId="urn:microsoft.com/office/officeart/2005/8/layout/hierarchy4"/>
    <dgm:cxn modelId="{CB90FF35-255B-4F8D-9087-1A6E2D5B6050}" type="presParOf" srcId="{AE8A1738-C9DB-4682-82E2-C7424C2C6482}" destId="{088C990C-D6C2-4838-837B-087762BCE9FF}" srcOrd="0" destOrd="0" presId="urn:microsoft.com/office/officeart/2005/8/layout/hierarchy4"/>
    <dgm:cxn modelId="{40E96171-F837-4B46-B539-7F6FF4FA2DC6}" type="presParOf" srcId="{AE8A1738-C9DB-4682-82E2-C7424C2C6482}" destId="{B44A5936-B144-42AC-87E8-DC014CB86FD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AF151C2-E48C-4DE7-8336-E8630AA9D158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46E536-9A12-4CE7-8705-4E58FF1EB5A2}">
      <dgm:prSet phldrT="[Texte]"/>
      <dgm:spPr/>
      <dgm:t>
        <a:bodyPr/>
        <a:lstStyle/>
        <a:p>
          <a:r>
            <a:rPr lang="fr-FR" dirty="0" smtClean="0"/>
            <a:t>Examen en direct à distance</a:t>
          </a:r>
          <a:endParaRPr lang="fr-FR" dirty="0"/>
        </a:p>
      </dgm:t>
    </dgm:pt>
    <dgm:pt modelId="{0DC281C2-B96A-4C1F-AFA8-0B3140128C51}" type="parTrans" cxnId="{A8C2592F-CD70-4B1A-889D-BFDB8B6F8922}">
      <dgm:prSet/>
      <dgm:spPr/>
      <dgm:t>
        <a:bodyPr/>
        <a:lstStyle/>
        <a:p>
          <a:endParaRPr lang="fr-FR"/>
        </a:p>
      </dgm:t>
    </dgm:pt>
    <dgm:pt modelId="{4C4E01DC-65FC-4AA6-AE9C-B47C3643FE3E}" type="sibTrans" cxnId="{A8C2592F-CD70-4B1A-889D-BFDB8B6F8922}">
      <dgm:prSet/>
      <dgm:spPr/>
      <dgm:t>
        <a:bodyPr/>
        <a:lstStyle/>
        <a:p>
          <a:endParaRPr lang="fr-FR"/>
        </a:p>
      </dgm:t>
    </dgm:pt>
    <dgm:pt modelId="{20CB58EB-191F-4F60-9FB6-DBC689871312}">
      <dgm:prSet phldrT="[Texte]" custT="1"/>
      <dgm:spPr/>
      <dgm:t>
        <a:bodyPr/>
        <a:lstStyle/>
        <a:p>
          <a:r>
            <a:rPr lang="fr-FR" sz="2800" b="1" u="sng" dirty="0" smtClean="0"/>
            <a:t>Examen en différé à distance </a:t>
          </a:r>
          <a:endParaRPr lang="fr-FR" sz="2800" b="1" u="sng" dirty="0"/>
        </a:p>
      </dgm:t>
    </dgm:pt>
    <dgm:pt modelId="{77B49F6B-4D27-4CEF-BE85-EB02CE02C414}" type="parTrans" cxnId="{B4D1A472-D8D9-405A-90DC-CBE82B3C7408}">
      <dgm:prSet/>
      <dgm:spPr/>
      <dgm:t>
        <a:bodyPr/>
        <a:lstStyle/>
        <a:p>
          <a:endParaRPr lang="fr-FR"/>
        </a:p>
      </dgm:t>
    </dgm:pt>
    <dgm:pt modelId="{7B2EAB88-AA65-49F7-8BD6-2CE1AE74451D}" type="sibTrans" cxnId="{B4D1A472-D8D9-405A-90DC-CBE82B3C7408}">
      <dgm:prSet/>
      <dgm:spPr/>
      <dgm:t>
        <a:bodyPr/>
        <a:lstStyle/>
        <a:p>
          <a:endParaRPr lang="fr-FR"/>
        </a:p>
      </dgm:t>
    </dgm:pt>
    <dgm:pt modelId="{E29CB1C6-7372-4A3C-BD12-21FBF1D76634}">
      <dgm:prSet phldrT="[Texte]"/>
      <dgm:spPr/>
      <dgm:t>
        <a:bodyPr/>
        <a:lstStyle/>
        <a:p>
          <a:r>
            <a:rPr lang="fr-FR" dirty="0" smtClean="0"/>
            <a:t>Epreuve orale </a:t>
          </a:r>
          <a:r>
            <a:rPr lang="fr-FR" dirty="0" smtClean="0"/>
            <a:t>en direct à distance</a:t>
          </a:r>
          <a:endParaRPr lang="fr-FR" dirty="0"/>
        </a:p>
      </dgm:t>
    </dgm:pt>
    <dgm:pt modelId="{DD850459-4986-4148-90EA-563387CC5AE7}" type="parTrans" cxnId="{F1A90BC0-B06A-4DC9-A088-5B3784B8CA5E}">
      <dgm:prSet/>
      <dgm:spPr/>
      <dgm:t>
        <a:bodyPr/>
        <a:lstStyle/>
        <a:p>
          <a:endParaRPr lang="fr-FR"/>
        </a:p>
      </dgm:t>
    </dgm:pt>
    <dgm:pt modelId="{C584ACF3-CE9C-4472-B104-8C8A15287CFC}" type="sibTrans" cxnId="{F1A90BC0-B06A-4DC9-A088-5B3784B8CA5E}">
      <dgm:prSet/>
      <dgm:spPr/>
      <dgm:t>
        <a:bodyPr/>
        <a:lstStyle/>
        <a:p>
          <a:endParaRPr lang="fr-FR"/>
        </a:p>
      </dgm:t>
    </dgm:pt>
    <dgm:pt modelId="{0422781F-4F69-4000-8668-E5048EDCA141}">
      <dgm:prSet phldrT="[Texte]"/>
      <dgm:spPr/>
      <dgm:t>
        <a:bodyPr/>
        <a:lstStyle/>
        <a:p>
          <a:r>
            <a:rPr lang="fr-FR" dirty="0" smtClean="0"/>
            <a:t>Quiz à distance</a:t>
          </a:r>
          <a:endParaRPr lang="fr-FR" dirty="0"/>
        </a:p>
      </dgm:t>
    </dgm:pt>
    <dgm:pt modelId="{891D8248-8FA4-48F3-B530-862D346B0AB7}" type="parTrans" cxnId="{E80F7EDA-0B1F-474B-9257-A5F34A28625D}">
      <dgm:prSet/>
      <dgm:spPr/>
      <dgm:t>
        <a:bodyPr/>
        <a:lstStyle/>
        <a:p>
          <a:endParaRPr lang="fr-FR"/>
        </a:p>
      </dgm:t>
    </dgm:pt>
    <dgm:pt modelId="{8A56A283-79EE-43C0-84DF-DBE893DA4645}" type="sibTrans" cxnId="{E80F7EDA-0B1F-474B-9257-A5F34A28625D}">
      <dgm:prSet/>
      <dgm:spPr/>
      <dgm:t>
        <a:bodyPr/>
        <a:lstStyle/>
        <a:p>
          <a:endParaRPr lang="fr-FR"/>
        </a:p>
      </dgm:t>
    </dgm:pt>
    <dgm:pt modelId="{97EC7DCD-B4CB-4372-B13A-B2720BD8148C}" type="pres">
      <dgm:prSet presAssocID="{AAF151C2-E48C-4DE7-8336-E8630AA9D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7503D8-AE30-4877-8470-9B767350F579}" type="pres">
      <dgm:prSet presAssocID="{3B46E536-9A12-4CE7-8705-4E58FF1EB5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59B304-2F18-4818-8CC1-643823D296C7}" type="pres">
      <dgm:prSet presAssocID="{4C4E01DC-65FC-4AA6-AE9C-B47C3643FE3E}" presName="sibTrans" presStyleCnt="0"/>
      <dgm:spPr/>
    </dgm:pt>
    <dgm:pt modelId="{F5C32621-CCA9-48BC-AF0F-4F74A6844A48}" type="pres">
      <dgm:prSet presAssocID="{20CB58EB-191F-4F60-9FB6-DBC6898713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A52D50-0777-44C7-95F8-CCB2467B581F}" type="pres">
      <dgm:prSet presAssocID="{7B2EAB88-AA65-49F7-8BD6-2CE1AE74451D}" presName="sibTrans" presStyleCnt="0"/>
      <dgm:spPr/>
    </dgm:pt>
    <dgm:pt modelId="{FC4D4F96-5D9C-47F7-9F41-9BE8BB717203}" type="pres">
      <dgm:prSet presAssocID="{E29CB1C6-7372-4A3C-BD12-21FBF1D766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A64BE-FE3E-4E3A-A07C-957F016FCF8C}" type="pres">
      <dgm:prSet presAssocID="{C584ACF3-CE9C-4472-B104-8C8A15287CFC}" presName="sibTrans" presStyleCnt="0"/>
      <dgm:spPr/>
    </dgm:pt>
    <dgm:pt modelId="{EC7CC718-C542-421E-9F66-4664BEC7F03C}" type="pres">
      <dgm:prSet presAssocID="{0422781F-4F69-4000-8668-E5048EDCA1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017CA5-476C-4AFC-8E7B-8B1BD782E3DD}" type="presOf" srcId="{20CB58EB-191F-4F60-9FB6-DBC689871312}" destId="{F5C32621-CCA9-48BC-AF0F-4F74A6844A48}" srcOrd="0" destOrd="0" presId="urn:microsoft.com/office/officeart/2005/8/layout/default"/>
    <dgm:cxn modelId="{FCB0B861-7E2E-4E76-9947-48904288A4D4}" type="presOf" srcId="{3B46E536-9A12-4CE7-8705-4E58FF1EB5A2}" destId="{A77503D8-AE30-4877-8470-9B767350F579}" srcOrd="0" destOrd="0" presId="urn:microsoft.com/office/officeart/2005/8/layout/default"/>
    <dgm:cxn modelId="{BD703DFF-8ADA-4F2B-A1F7-60D19D840246}" type="presOf" srcId="{0422781F-4F69-4000-8668-E5048EDCA141}" destId="{EC7CC718-C542-421E-9F66-4664BEC7F03C}" srcOrd="0" destOrd="0" presId="urn:microsoft.com/office/officeart/2005/8/layout/default"/>
    <dgm:cxn modelId="{34D2A1CC-3781-4F0D-8B1A-C0DCD4971D03}" type="presOf" srcId="{E29CB1C6-7372-4A3C-BD12-21FBF1D76634}" destId="{FC4D4F96-5D9C-47F7-9F41-9BE8BB717203}" srcOrd="0" destOrd="0" presId="urn:microsoft.com/office/officeart/2005/8/layout/default"/>
    <dgm:cxn modelId="{A8C2592F-CD70-4B1A-889D-BFDB8B6F8922}" srcId="{AAF151C2-E48C-4DE7-8336-E8630AA9D158}" destId="{3B46E536-9A12-4CE7-8705-4E58FF1EB5A2}" srcOrd="0" destOrd="0" parTransId="{0DC281C2-B96A-4C1F-AFA8-0B3140128C51}" sibTransId="{4C4E01DC-65FC-4AA6-AE9C-B47C3643FE3E}"/>
    <dgm:cxn modelId="{F1A90BC0-B06A-4DC9-A088-5B3784B8CA5E}" srcId="{AAF151C2-E48C-4DE7-8336-E8630AA9D158}" destId="{E29CB1C6-7372-4A3C-BD12-21FBF1D76634}" srcOrd="2" destOrd="0" parTransId="{DD850459-4986-4148-90EA-563387CC5AE7}" sibTransId="{C584ACF3-CE9C-4472-B104-8C8A15287CFC}"/>
    <dgm:cxn modelId="{E80F7EDA-0B1F-474B-9257-A5F34A28625D}" srcId="{AAF151C2-E48C-4DE7-8336-E8630AA9D158}" destId="{0422781F-4F69-4000-8668-E5048EDCA141}" srcOrd="3" destOrd="0" parTransId="{891D8248-8FA4-48F3-B530-862D346B0AB7}" sibTransId="{8A56A283-79EE-43C0-84DF-DBE893DA4645}"/>
    <dgm:cxn modelId="{0DC461E1-E297-4266-833B-7DC45E5841DA}" type="presOf" srcId="{AAF151C2-E48C-4DE7-8336-E8630AA9D158}" destId="{97EC7DCD-B4CB-4372-B13A-B2720BD8148C}" srcOrd="0" destOrd="0" presId="urn:microsoft.com/office/officeart/2005/8/layout/default"/>
    <dgm:cxn modelId="{B4D1A472-D8D9-405A-90DC-CBE82B3C7408}" srcId="{AAF151C2-E48C-4DE7-8336-E8630AA9D158}" destId="{20CB58EB-191F-4F60-9FB6-DBC689871312}" srcOrd="1" destOrd="0" parTransId="{77B49F6B-4D27-4CEF-BE85-EB02CE02C414}" sibTransId="{7B2EAB88-AA65-49F7-8BD6-2CE1AE74451D}"/>
    <dgm:cxn modelId="{2EC941F4-A150-4D1C-8B79-3EC554F937F4}" type="presParOf" srcId="{97EC7DCD-B4CB-4372-B13A-B2720BD8148C}" destId="{A77503D8-AE30-4877-8470-9B767350F579}" srcOrd="0" destOrd="0" presId="urn:microsoft.com/office/officeart/2005/8/layout/default"/>
    <dgm:cxn modelId="{2ACCC8CB-FC3C-4EBF-A46D-698188890BA1}" type="presParOf" srcId="{97EC7DCD-B4CB-4372-B13A-B2720BD8148C}" destId="{B859B304-2F18-4818-8CC1-643823D296C7}" srcOrd="1" destOrd="0" presId="urn:microsoft.com/office/officeart/2005/8/layout/default"/>
    <dgm:cxn modelId="{4FD85565-5E08-4666-A1B0-A0CD92990ACC}" type="presParOf" srcId="{97EC7DCD-B4CB-4372-B13A-B2720BD8148C}" destId="{F5C32621-CCA9-48BC-AF0F-4F74A6844A48}" srcOrd="2" destOrd="0" presId="urn:microsoft.com/office/officeart/2005/8/layout/default"/>
    <dgm:cxn modelId="{AE101E28-8898-4BC0-B4FD-600C14AECF7E}" type="presParOf" srcId="{97EC7DCD-B4CB-4372-B13A-B2720BD8148C}" destId="{55A52D50-0777-44C7-95F8-CCB2467B581F}" srcOrd="3" destOrd="0" presId="urn:microsoft.com/office/officeart/2005/8/layout/default"/>
    <dgm:cxn modelId="{AADEFDD1-65DC-407C-897C-DA5B8F4D88EF}" type="presParOf" srcId="{97EC7DCD-B4CB-4372-B13A-B2720BD8148C}" destId="{FC4D4F96-5D9C-47F7-9F41-9BE8BB717203}" srcOrd="4" destOrd="0" presId="urn:microsoft.com/office/officeart/2005/8/layout/default"/>
    <dgm:cxn modelId="{02D07B75-B290-412C-AD28-1D870EBDE8B6}" type="presParOf" srcId="{97EC7DCD-B4CB-4372-B13A-B2720BD8148C}" destId="{A4AA64BE-FE3E-4E3A-A07C-957F016FCF8C}" srcOrd="5" destOrd="0" presId="urn:microsoft.com/office/officeart/2005/8/layout/default"/>
    <dgm:cxn modelId="{11C55B38-1845-4E29-98DB-BBA79AF2EC15}" type="presParOf" srcId="{97EC7DCD-B4CB-4372-B13A-B2720BD8148C}" destId="{EC7CC718-C542-421E-9F66-4664BEC7F0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35591B5-56F9-440C-854D-A5FCFF748769}" type="doc">
      <dgm:prSet loTypeId="urn:microsoft.com/office/officeart/2005/8/layout/hierarchy4" loCatId="list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fr-FR"/>
        </a:p>
      </dgm:t>
    </dgm:pt>
    <dgm:pt modelId="{7F068114-CB23-4A9F-917A-1BC7629C3854}">
      <dgm:prSet phldrT="[Texte]"/>
      <dgm:spPr/>
      <dgm:t>
        <a:bodyPr/>
        <a:lstStyle/>
        <a:p>
          <a:r>
            <a:rPr lang="fr-FR" dirty="0" smtClean="0"/>
            <a:t>Exemples</a:t>
          </a:r>
          <a:endParaRPr lang="fr-FR" dirty="0"/>
        </a:p>
      </dgm:t>
    </dgm:pt>
    <dgm:pt modelId="{FE739732-7104-4C16-BB8F-58AB9FA87BA8}" type="parTrans" cxnId="{F266901A-321F-4238-A42B-3AC56C44C000}">
      <dgm:prSet/>
      <dgm:spPr/>
      <dgm:t>
        <a:bodyPr/>
        <a:lstStyle/>
        <a:p>
          <a:endParaRPr lang="fr-FR"/>
        </a:p>
      </dgm:t>
    </dgm:pt>
    <dgm:pt modelId="{CA56C8B8-F673-47E9-842B-5355201501F2}" type="sibTrans" cxnId="{F266901A-321F-4238-A42B-3AC56C44C000}">
      <dgm:prSet/>
      <dgm:spPr/>
      <dgm:t>
        <a:bodyPr/>
        <a:lstStyle/>
        <a:p>
          <a:endParaRPr lang="fr-FR"/>
        </a:p>
      </dgm:t>
    </dgm:pt>
    <dgm:pt modelId="{976FEA12-C570-460F-90F1-500296BDAAD3}">
      <dgm:prSet phldrT="[Texte]"/>
      <dgm:spPr/>
      <dgm:t>
        <a:bodyPr/>
        <a:lstStyle/>
        <a:p>
          <a:r>
            <a:rPr lang="fr-FR" dirty="0" smtClean="0"/>
            <a:t>Rapports, études de cas, projets informatiques</a:t>
          </a:r>
          <a:endParaRPr lang="fr-FR" dirty="0"/>
        </a:p>
      </dgm:t>
    </dgm:pt>
    <dgm:pt modelId="{FB95AE88-FC8B-4A4D-9ED1-AD2395027811}" type="parTrans" cxnId="{2F7AF0F0-F2CF-4B47-B7B3-A2A9AB7B2E3B}">
      <dgm:prSet/>
      <dgm:spPr/>
      <dgm:t>
        <a:bodyPr/>
        <a:lstStyle/>
        <a:p>
          <a:endParaRPr lang="fr-FR"/>
        </a:p>
      </dgm:t>
    </dgm:pt>
    <dgm:pt modelId="{0C377763-2B7B-4AAC-8CD7-EED0DA6D6024}" type="sibTrans" cxnId="{2F7AF0F0-F2CF-4B47-B7B3-A2A9AB7B2E3B}">
      <dgm:prSet/>
      <dgm:spPr/>
      <dgm:t>
        <a:bodyPr/>
        <a:lstStyle/>
        <a:p>
          <a:endParaRPr lang="fr-FR"/>
        </a:p>
      </dgm:t>
    </dgm:pt>
    <dgm:pt modelId="{B309004D-2865-4EC5-8894-BB11B5CA5874}">
      <dgm:prSet phldrT="[Texte]"/>
      <dgm:spPr/>
      <dgm:t>
        <a:bodyPr/>
        <a:lstStyle/>
        <a:p>
          <a:r>
            <a:rPr lang="fr-FR" dirty="0" smtClean="0"/>
            <a:t>Avantages</a:t>
          </a:r>
          <a:endParaRPr lang="fr-FR" dirty="0"/>
        </a:p>
      </dgm:t>
    </dgm:pt>
    <dgm:pt modelId="{0939451E-F63C-4AB1-BE65-4D76F8687EBD}" type="parTrans" cxnId="{723AD885-C5C0-466F-AC8A-41C10616621F}">
      <dgm:prSet/>
      <dgm:spPr/>
      <dgm:t>
        <a:bodyPr/>
        <a:lstStyle/>
        <a:p>
          <a:endParaRPr lang="fr-FR"/>
        </a:p>
      </dgm:t>
    </dgm:pt>
    <dgm:pt modelId="{2ACD1EFF-9850-44AB-92CD-57C76ED4775E}" type="sibTrans" cxnId="{723AD885-C5C0-466F-AC8A-41C10616621F}">
      <dgm:prSet/>
      <dgm:spPr/>
      <dgm:t>
        <a:bodyPr/>
        <a:lstStyle/>
        <a:p>
          <a:endParaRPr lang="fr-FR"/>
        </a:p>
      </dgm:t>
    </dgm:pt>
    <dgm:pt modelId="{938748D2-F424-42DC-BDB2-CA73D732D1E0}">
      <dgm:prSet phldrT="[Texte]"/>
      <dgm:spPr/>
      <dgm:t>
        <a:bodyPr/>
        <a:lstStyle/>
        <a:p>
          <a:r>
            <a:rPr lang="fr-FR" dirty="0" smtClean="0"/>
            <a:t>Plus long à corriger, </a:t>
          </a:r>
          <a:r>
            <a:rPr lang="fr-FR" dirty="0" smtClean="0"/>
            <a:t>part individuelle dans production de groupe</a:t>
          </a:r>
          <a:endParaRPr lang="fr-FR" dirty="0" smtClean="0"/>
        </a:p>
      </dgm:t>
    </dgm:pt>
    <dgm:pt modelId="{A65FFAA8-6859-40DB-881F-AFFE996261A3}" type="parTrans" cxnId="{D7296470-5ED2-4687-9C63-99540591CC36}">
      <dgm:prSet/>
      <dgm:spPr/>
      <dgm:t>
        <a:bodyPr/>
        <a:lstStyle/>
        <a:p>
          <a:endParaRPr lang="fr-FR"/>
        </a:p>
      </dgm:t>
    </dgm:pt>
    <dgm:pt modelId="{85979EEB-14CB-4355-A305-CB281EEF202B}" type="sibTrans" cxnId="{D7296470-5ED2-4687-9C63-99540591CC36}">
      <dgm:prSet/>
      <dgm:spPr/>
      <dgm:t>
        <a:bodyPr/>
        <a:lstStyle/>
        <a:p>
          <a:endParaRPr lang="fr-FR"/>
        </a:p>
      </dgm:t>
    </dgm:pt>
    <dgm:pt modelId="{89CD3048-21C2-4A2F-9007-7BC293C6980F}">
      <dgm:prSet phldrT="[Texte]"/>
      <dgm:spPr/>
      <dgm:t>
        <a:bodyPr/>
        <a:lstStyle/>
        <a:p>
          <a:r>
            <a:rPr lang="fr-FR" dirty="0" smtClean="0"/>
            <a:t>Inconvénients</a:t>
          </a:r>
          <a:endParaRPr lang="fr-FR" dirty="0"/>
        </a:p>
      </dgm:t>
    </dgm:pt>
    <dgm:pt modelId="{8B8AA6A5-F0FF-445F-AE4C-C415E45DD6C5}" type="parTrans" cxnId="{545E75B1-9984-4BD5-B5E4-F9CE330327B5}">
      <dgm:prSet/>
      <dgm:spPr/>
      <dgm:t>
        <a:bodyPr/>
        <a:lstStyle/>
        <a:p>
          <a:endParaRPr lang="fr-FR"/>
        </a:p>
      </dgm:t>
    </dgm:pt>
    <dgm:pt modelId="{DDD74761-2828-4FB4-88A9-B277048592D3}" type="sibTrans" cxnId="{545E75B1-9984-4BD5-B5E4-F9CE330327B5}">
      <dgm:prSet/>
      <dgm:spPr/>
      <dgm:t>
        <a:bodyPr/>
        <a:lstStyle/>
        <a:p>
          <a:endParaRPr lang="fr-FR"/>
        </a:p>
      </dgm:t>
    </dgm:pt>
    <dgm:pt modelId="{BB2B1BA9-C274-49F1-B47C-376718EA1FCF}">
      <dgm:prSet phldrT="[Texte]"/>
      <dgm:spPr/>
      <dgm:t>
        <a:bodyPr/>
        <a:lstStyle/>
        <a:p>
          <a:r>
            <a:rPr lang="fr-FR" dirty="0" smtClean="0"/>
            <a:t>Évaluation d’apprentissages complexes, proches de situations authentiques, engagement plus fort des étudiants </a:t>
          </a:r>
          <a:endParaRPr lang="fr-FR" dirty="0"/>
        </a:p>
      </dgm:t>
    </dgm:pt>
    <dgm:pt modelId="{5F03E836-8C77-44DF-97A1-1F82E9ED6CD7}" type="parTrans" cxnId="{436BD8B8-3B17-4D3F-BC9B-835AC1F818CE}">
      <dgm:prSet/>
      <dgm:spPr/>
      <dgm:t>
        <a:bodyPr/>
        <a:lstStyle/>
        <a:p>
          <a:endParaRPr lang="fr-FR"/>
        </a:p>
      </dgm:t>
    </dgm:pt>
    <dgm:pt modelId="{87C301A0-F0C7-4144-9D24-3D17F6940E16}" type="sibTrans" cxnId="{436BD8B8-3B17-4D3F-BC9B-835AC1F818CE}">
      <dgm:prSet/>
      <dgm:spPr/>
      <dgm:t>
        <a:bodyPr/>
        <a:lstStyle/>
        <a:p>
          <a:endParaRPr lang="fr-FR"/>
        </a:p>
      </dgm:t>
    </dgm:pt>
    <dgm:pt modelId="{2B213B99-7B7D-4698-AE04-C787532BA416}" type="pres">
      <dgm:prSet presAssocID="{435591B5-56F9-440C-854D-A5FCFF7487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9B3D691-DB78-43FA-BA20-F2D3176B300C}" type="pres">
      <dgm:prSet presAssocID="{7F068114-CB23-4A9F-917A-1BC7629C3854}" presName="vertOne" presStyleCnt="0"/>
      <dgm:spPr/>
      <dgm:t>
        <a:bodyPr/>
        <a:lstStyle/>
        <a:p>
          <a:endParaRPr lang="fr-FR"/>
        </a:p>
      </dgm:t>
    </dgm:pt>
    <dgm:pt modelId="{CFA1CF36-AD3D-4CC5-B6AB-CF2087F40A1B}" type="pres">
      <dgm:prSet presAssocID="{7F068114-CB23-4A9F-917A-1BC7629C3854}" presName="txOne" presStyleLbl="node0" presStyleIdx="0" presStyleCnt="3" custScaleY="4444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AE0AB7A-475E-450D-B120-9AE1C6135BC8}" type="pres">
      <dgm:prSet presAssocID="{7F068114-CB23-4A9F-917A-1BC7629C3854}" presName="parTransOne" presStyleCnt="0"/>
      <dgm:spPr/>
      <dgm:t>
        <a:bodyPr/>
        <a:lstStyle/>
        <a:p>
          <a:endParaRPr lang="fr-FR"/>
        </a:p>
      </dgm:t>
    </dgm:pt>
    <dgm:pt modelId="{EAF9AD33-18E3-4348-A2D1-BBAABC5B636A}" type="pres">
      <dgm:prSet presAssocID="{7F068114-CB23-4A9F-917A-1BC7629C3854}" presName="horzOne" presStyleCnt="0"/>
      <dgm:spPr/>
      <dgm:t>
        <a:bodyPr/>
        <a:lstStyle/>
        <a:p>
          <a:endParaRPr lang="fr-FR"/>
        </a:p>
      </dgm:t>
    </dgm:pt>
    <dgm:pt modelId="{87173F7C-E4DB-4050-A513-5AEC517734FC}" type="pres">
      <dgm:prSet presAssocID="{976FEA12-C570-460F-90F1-500296BDAAD3}" presName="vertTwo" presStyleCnt="0"/>
      <dgm:spPr/>
      <dgm:t>
        <a:bodyPr/>
        <a:lstStyle/>
        <a:p>
          <a:endParaRPr lang="fr-FR"/>
        </a:p>
      </dgm:t>
    </dgm:pt>
    <dgm:pt modelId="{A7F8AB77-16D6-478D-BD9E-D36943EF1739}" type="pres">
      <dgm:prSet presAssocID="{976FEA12-C570-460F-90F1-500296BDAAD3}" presName="txTwo" presStyleLbl="node2" presStyleIdx="0" presStyleCnt="3" custScaleX="9950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F7C101-7E4C-45DD-AEFE-5309E45226D5}" type="pres">
      <dgm:prSet presAssocID="{976FEA12-C570-460F-90F1-500296BDAAD3}" presName="horzTwo" presStyleCnt="0"/>
      <dgm:spPr/>
      <dgm:t>
        <a:bodyPr/>
        <a:lstStyle/>
        <a:p>
          <a:endParaRPr lang="fr-FR"/>
        </a:p>
      </dgm:t>
    </dgm:pt>
    <dgm:pt modelId="{88B0A08D-209B-4CB2-B265-EB0D50466E0E}" type="pres">
      <dgm:prSet presAssocID="{CA56C8B8-F673-47E9-842B-5355201501F2}" presName="sibSpaceOne" presStyleCnt="0"/>
      <dgm:spPr/>
      <dgm:t>
        <a:bodyPr/>
        <a:lstStyle/>
        <a:p>
          <a:endParaRPr lang="fr-FR"/>
        </a:p>
      </dgm:t>
    </dgm:pt>
    <dgm:pt modelId="{92389B1B-0394-45DE-8E50-3649571C1FD0}" type="pres">
      <dgm:prSet presAssocID="{B309004D-2865-4EC5-8894-BB11B5CA5874}" presName="vertOne" presStyleCnt="0"/>
      <dgm:spPr/>
      <dgm:t>
        <a:bodyPr/>
        <a:lstStyle/>
        <a:p>
          <a:endParaRPr lang="fr-FR"/>
        </a:p>
      </dgm:t>
    </dgm:pt>
    <dgm:pt modelId="{60574687-BD9F-4ED0-A8E6-665AD62E9BDC}" type="pres">
      <dgm:prSet presAssocID="{B309004D-2865-4EC5-8894-BB11B5CA5874}" presName="txOne" presStyleLbl="node0" presStyleIdx="1" presStyleCnt="3" custScaleY="4444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AB70CAE-9A97-4B2D-9B52-2BEA82B08052}" type="pres">
      <dgm:prSet presAssocID="{B309004D-2865-4EC5-8894-BB11B5CA5874}" presName="parTransOne" presStyleCnt="0"/>
      <dgm:spPr/>
      <dgm:t>
        <a:bodyPr/>
        <a:lstStyle/>
        <a:p>
          <a:endParaRPr lang="fr-FR"/>
        </a:p>
      </dgm:t>
    </dgm:pt>
    <dgm:pt modelId="{3BE4C328-D487-4F2E-AF44-1617140BF6EC}" type="pres">
      <dgm:prSet presAssocID="{B309004D-2865-4EC5-8894-BB11B5CA5874}" presName="horzOne" presStyleCnt="0"/>
      <dgm:spPr/>
      <dgm:t>
        <a:bodyPr/>
        <a:lstStyle/>
        <a:p>
          <a:endParaRPr lang="fr-FR"/>
        </a:p>
      </dgm:t>
    </dgm:pt>
    <dgm:pt modelId="{ED3025B4-96B9-4C91-9286-3EA4F7303FC6}" type="pres">
      <dgm:prSet presAssocID="{BB2B1BA9-C274-49F1-B47C-376718EA1FCF}" presName="vertTwo" presStyleCnt="0"/>
      <dgm:spPr/>
      <dgm:t>
        <a:bodyPr/>
        <a:lstStyle/>
        <a:p>
          <a:endParaRPr lang="fr-FR"/>
        </a:p>
      </dgm:t>
    </dgm:pt>
    <dgm:pt modelId="{562E89D0-981F-4EE9-A3C1-C98A67677F2E}" type="pres">
      <dgm:prSet presAssocID="{BB2B1BA9-C274-49F1-B47C-376718EA1FCF}" presName="txTwo" presStyleLbl="node2" presStyleIdx="1" presStyleCnt="3" custScaleX="17309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1B1928-796C-4592-801E-34DD519168FB}" type="pres">
      <dgm:prSet presAssocID="{BB2B1BA9-C274-49F1-B47C-376718EA1FCF}" presName="horzTwo" presStyleCnt="0"/>
      <dgm:spPr/>
      <dgm:t>
        <a:bodyPr/>
        <a:lstStyle/>
        <a:p>
          <a:endParaRPr lang="fr-FR"/>
        </a:p>
      </dgm:t>
    </dgm:pt>
    <dgm:pt modelId="{9A7BDBA6-61A4-48E0-8008-1FB09C47E2FB}" type="pres">
      <dgm:prSet presAssocID="{2ACD1EFF-9850-44AB-92CD-57C76ED4775E}" presName="sibSpaceOne" presStyleCnt="0"/>
      <dgm:spPr/>
      <dgm:t>
        <a:bodyPr/>
        <a:lstStyle/>
        <a:p>
          <a:endParaRPr lang="fr-FR"/>
        </a:p>
      </dgm:t>
    </dgm:pt>
    <dgm:pt modelId="{8BCF016A-ECB5-41B3-9817-5F48A75A40E3}" type="pres">
      <dgm:prSet presAssocID="{89CD3048-21C2-4A2F-9007-7BC293C6980F}" presName="vertOne" presStyleCnt="0"/>
      <dgm:spPr/>
      <dgm:t>
        <a:bodyPr/>
        <a:lstStyle/>
        <a:p>
          <a:endParaRPr lang="fr-FR"/>
        </a:p>
      </dgm:t>
    </dgm:pt>
    <dgm:pt modelId="{09C69BFF-0ECE-419A-8263-1A149168653E}" type="pres">
      <dgm:prSet presAssocID="{89CD3048-21C2-4A2F-9007-7BC293C6980F}" presName="txOne" presStyleLbl="node0" presStyleIdx="2" presStyleCnt="3" custScaleY="4444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3237CA-E11D-4F7E-8F2B-21872A450BFA}" type="pres">
      <dgm:prSet presAssocID="{89CD3048-21C2-4A2F-9007-7BC293C6980F}" presName="parTransOne" presStyleCnt="0"/>
      <dgm:spPr/>
      <dgm:t>
        <a:bodyPr/>
        <a:lstStyle/>
        <a:p>
          <a:endParaRPr lang="fr-FR"/>
        </a:p>
      </dgm:t>
    </dgm:pt>
    <dgm:pt modelId="{68ACDDA9-EC7F-4E2C-BD9E-22397352F4BE}" type="pres">
      <dgm:prSet presAssocID="{89CD3048-21C2-4A2F-9007-7BC293C6980F}" presName="horzOne" presStyleCnt="0"/>
      <dgm:spPr/>
      <dgm:t>
        <a:bodyPr/>
        <a:lstStyle/>
        <a:p>
          <a:endParaRPr lang="fr-FR"/>
        </a:p>
      </dgm:t>
    </dgm:pt>
    <dgm:pt modelId="{815C95C6-F12E-4AD0-8725-DFF9ED5B6B6A}" type="pres">
      <dgm:prSet presAssocID="{938748D2-F424-42DC-BDB2-CA73D732D1E0}" presName="vertTwo" presStyleCnt="0"/>
      <dgm:spPr/>
      <dgm:t>
        <a:bodyPr/>
        <a:lstStyle/>
        <a:p>
          <a:endParaRPr lang="fr-FR"/>
        </a:p>
      </dgm:t>
    </dgm:pt>
    <dgm:pt modelId="{C28E5BA5-A97F-41A1-85BF-DBF302CE4D5F}" type="pres">
      <dgm:prSet presAssocID="{938748D2-F424-42DC-BDB2-CA73D732D1E0}" presName="txTwo" presStyleLbl="node2" presStyleIdx="2" presStyleCnt="3" custScaleX="12801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718B2BF-A0F3-4FB9-A933-D558003D801C}" type="pres">
      <dgm:prSet presAssocID="{938748D2-F424-42DC-BDB2-CA73D732D1E0}" presName="horzTwo" presStyleCnt="0"/>
      <dgm:spPr/>
      <dgm:t>
        <a:bodyPr/>
        <a:lstStyle/>
        <a:p>
          <a:endParaRPr lang="fr-FR"/>
        </a:p>
      </dgm:t>
    </dgm:pt>
  </dgm:ptLst>
  <dgm:cxnLst>
    <dgm:cxn modelId="{33307E49-C02A-4BD8-B655-4BB967C20B72}" type="presOf" srcId="{976FEA12-C570-460F-90F1-500296BDAAD3}" destId="{A7F8AB77-16D6-478D-BD9E-D36943EF1739}" srcOrd="0" destOrd="0" presId="urn:microsoft.com/office/officeart/2005/8/layout/hierarchy4"/>
    <dgm:cxn modelId="{6DEA3BAA-62FC-4B96-940C-7F10C4B7DE3B}" type="presOf" srcId="{938748D2-F424-42DC-BDB2-CA73D732D1E0}" destId="{C28E5BA5-A97F-41A1-85BF-DBF302CE4D5F}" srcOrd="0" destOrd="0" presId="urn:microsoft.com/office/officeart/2005/8/layout/hierarchy4"/>
    <dgm:cxn modelId="{63DF41FD-4F92-4709-AC3C-5E29CB757A75}" type="presOf" srcId="{BB2B1BA9-C274-49F1-B47C-376718EA1FCF}" destId="{562E89D0-981F-4EE9-A3C1-C98A67677F2E}" srcOrd="0" destOrd="0" presId="urn:microsoft.com/office/officeart/2005/8/layout/hierarchy4"/>
    <dgm:cxn modelId="{723AD885-C5C0-466F-AC8A-41C10616621F}" srcId="{435591B5-56F9-440C-854D-A5FCFF748769}" destId="{B309004D-2865-4EC5-8894-BB11B5CA5874}" srcOrd="1" destOrd="0" parTransId="{0939451E-F63C-4AB1-BE65-4D76F8687EBD}" sibTransId="{2ACD1EFF-9850-44AB-92CD-57C76ED4775E}"/>
    <dgm:cxn modelId="{2F7AF0F0-F2CF-4B47-B7B3-A2A9AB7B2E3B}" srcId="{7F068114-CB23-4A9F-917A-1BC7629C3854}" destId="{976FEA12-C570-460F-90F1-500296BDAAD3}" srcOrd="0" destOrd="0" parTransId="{FB95AE88-FC8B-4A4D-9ED1-AD2395027811}" sibTransId="{0C377763-2B7B-4AAC-8CD7-EED0DA6D6024}"/>
    <dgm:cxn modelId="{B5D3C3B7-496C-4880-9C78-C6064C4299FC}" type="presOf" srcId="{7F068114-CB23-4A9F-917A-1BC7629C3854}" destId="{CFA1CF36-AD3D-4CC5-B6AB-CF2087F40A1B}" srcOrd="0" destOrd="0" presId="urn:microsoft.com/office/officeart/2005/8/layout/hierarchy4"/>
    <dgm:cxn modelId="{D7296470-5ED2-4687-9C63-99540591CC36}" srcId="{89CD3048-21C2-4A2F-9007-7BC293C6980F}" destId="{938748D2-F424-42DC-BDB2-CA73D732D1E0}" srcOrd="0" destOrd="0" parTransId="{A65FFAA8-6859-40DB-881F-AFFE996261A3}" sibTransId="{85979EEB-14CB-4355-A305-CB281EEF202B}"/>
    <dgm:cxn modelId="{F266901A-321F-4238-A42B-3AC56C44C000}" srcId="{435591B5-56F9-440C-854D-A5FCFF748769}" destId="{7F068114-CB23-4A9F-917A-1BC7629C3854}" srcOrd="0" destOrd="0" parTransId="{FE739732-7104-4C16-BB8F-58AB9FA87BA8}" sibTransId="{CA56C8B8-F673-47E9-842B-5355201501F2}"/>
    <dgm:cxn modelId="{BBB687F3-0A6B-4730-87E0-0172BAE4A2FD}" type="presOf" srcId="{B309004D-2865-4EC5-8894-BB11B5CA5874}" destId="{60574687-BD9F-4ED0-A8E6-665AD62E9BDC}" srcOrd="0" destOrd="0" presId="urn:microsoft.com/office/officeart/2005/8/layout/hierarchy4"/>
    <dgm:cxn modelId="{436BD8B8-3B17-4D3F-BC9B-835AC1F818CE}" srcId="{B309004D-2865-4EC5-8894-BB11B5CA5874}" destId="{BB2B1BA9-C274-49F1-B47C-376718EA1FCF}" srcOrd="0" destOrd="0" parTransId="{5F03E836-8C77-44DF-97A1-1F82E9ED6CD7}" sibTransId="{87C301A0-F0C7-4144-9D24-3D17F6940E16}"/>
    <dgm:cxn modelId="{72354AF9-FCF1-4FA9-B023-3964D82AB22D}" type="presOf" srcId="{89CD3048-21C2-4A2F-9007-7BC293C6980F}" destId="{09C69BFF-0ECE-419A-8263-1A149168653E}" srcOrd="0" destOrd="0" presId="urn:microsoft.com/office/officeart/2005/8/layout/hierarchy4"/>
    <dgm:cxn modelId="{27500B42-1967-491A-87F8-6CEBD716BCB4}" type="presOf" srcId="{435591B5-56F9-440C-854D-A5FCFF748769}" destId="{2B213B99-7B7D-4698-AE04-C787532BA416}" srcOrd="0" destOrd="0" presId="urn:microsoft.com/office/officeart/2005/8/layout/hierarchy4"/>
    <dgm:cxn modelId="{545E75B1-9984-4BD5-B5E4-F9CE330327B5}" srcId="{435591B5-56F9-440C-854D-A5FCFF748769}" destId="{89CD3048-21C2-4A2F-9007-7BC293C6980F}" srcOrd="2" destOrd="0" parTransId="{8B8AA6A5-F0FF-445F-AE4C-C415E45DD6C5}" sibTransId="{DDD74761-2828-4FB4-88A9-B277048592D3}"/>
    <dgm:cxn modelId="{9E2681FF-2091-48CD-BE33-D8D40A30BE54}" type="presParOf" srcId="{2B213B99-7B7D-4698-AE04-C787532BA416}" destId="{09B3D691-DB78-43FA-BA20-F2D3176B300C}" srcOrd="0" destOrd="0" presId="urn:microsoft.com/office/officeart/2005/8/layout/hierarchy4"/>
    <dgm:cxn modelId="{FB15FA72-D6A4-4C23-AD01-BA960799EBA5}" type="presParOf" srcId="{09B3D691-DB78-43FA-BA20-F2D3176B300C}" destId="{CFA1CF36-AD3D-4CC5-B6AB-CF2087F40A1B}" srcOrd="0" destOrd="0" presId="urn:microsoft.com/office/officeart/2005/8/layout/hierarchy4"/>
    <dgm:cxn modelId="{B6E5B9E4-AB49-4D79-BC96-E5089E9E3B27}" type="presParOf" srcId="{09B3D691-DB78-43FA-BA20-F2D3176B300C}" destId="{4AE0AB7A-475E-450D-B120-9AE1C6135BC8}" srcOrd="1" destOrd="0" presId="urn:microsoft.com/office/officeart/2005/8/layout/hierarchy4"/>
    <dgm:cxn modelId="{6FD83416-24A9-4CA2-8EB3-5CBC0E36EB4E}" type="presParOf" srcId="{09B3D691-DB78-43FA-BA20-F2D3176B300C}" destId="{EAF9AD33-18E3-4348-A2D1-BBAABC5B636A}" srcOrd="2" destOrd="0" presId="urn:microsoft.com/office/officeart/2005/8/layout/hierarchy4"/>
    <dgm:cxn modelId="{15815ECA-0AA1-48A8-8471-3DEB5C34A3B1}" type="presParOf" srcId="{EAF9AD33-18E3-4348-A2D1-BBAABC5B636A}" destId="{87173F7C-E4DB-4050-A513-5AEC517734FC}" srcOrd="0" destOrd="0" presId="urn:microsoft.com/office/officeart/2005/8/layout/hierarchy4"/>
    <dgm:cxn modelId="{8A27793C-07B9-48C4-B1B6-719071CA9155}" type="presParOf" srcId="{87173F7C-E4DB-4050-A513-5AEC517734FC}" destId="{A7F8AB77-16D6-478D-BD9E-D36943EF1739}" srcOrd="0" destOrd="0" presId="urn:microsoft.com/office/officeart/2005/8/layout/hierarchy4"/>
    <dgm:cxn modelId="{A93C0CAC-D723-4097-972A-29F00FB241A9}" type="presParOf" srcId="{87173F7C-E4DB-4050-A513-5AEC517734FC}" destId="{3EF7C101-7E4C-45DD-AEFE-5309E45226D5}" srcOrd="1" destOrd="0" presId="urn:microsoft.com/office/officeart/2005/8/layout/hierarchy4"/>
    <dgm:cxn modelId="{5FC2B0E4-E0C9-439A-BBF5-DFB84049D449}" type="presParOf" srcId="{2B213B99-7B7D-4698-AE04-C787532BA416}" destId="{88B0A08D-209B-4CB2-B265-EB0D50466E0E}" srcOrd="1" destOrd="0" presId="urn:microsoft.com/office/officeart/2005/8/layout/hierarchy4"/>
    <dgm:cxn modelId="{14548B70-4A52-4F45-9C08-5B67AB88211A}" type="presParOf" srcId="{2B213B99-7B7D-4698-AE04-C787532BA416}" destId="{92389B1B-0394-45DE-8E50-3649571C1FD0}" srcOrd="2" destOrd="0" presId="urn:microsoft.com/office/officeart/2005/8/layout/hierarchy4"/>
    <dgm:cxn modelId="{53B0A408-5863-4711-BF60-4CF923D8AC51}" type="presParOf" srcId="{92389B1B-0394-45DE-8E50-3649571C1FD0}" destId="{60574687-BD9F-4ED0-A8E6-665AD62E9BDC}" srcOrd="0" destOrd="0" presId="urn:microsoft.com/office/officeart/2005/8/layout/hierarchy4"/>
    <dgm:cxn modelId="{323C824A-3EDB-4DF2-8953-7599C36B6AFD}" type="presParOf" srcId="{92389B1B-0394-45DE-8E50-3649571C1FD0}" destId="{CAB70CAE-9A97-4B2D-9B52-2BEA82B08052}" srcOrd="1" destOrd="0" presId="urn:microsoft.com/office/officeart/2005/8/layout/hierarchy4"/>
    <dgm:cxn modelId="{0B3AEC6F-00E8-4129-B3B3-2F0197B524AD}" type="presParOf" srcId="{92389B1B-0394-45DE-8E50-3649571C1FD0}" destId="{3BE4C328-D487-4F2E-AF44-1617140BF6EC}" srcOrd="2" destOrd="0" presId="urn:microsoft.com/office/officeart/2005/8/layout/hierarchy4"/>
    <dgm:cxn modelId="{FD98E368-53A9-4521-ABBA-1EEB30D07703}" type="presParOf" srcId="{3BE4C328-D487-4F2E-AF44-1617140BF6EC}" destId="{ED3025B4-96B9-4C91-9286-3EA4F7303FC6}" srcOrd="0" destOrd="0" presId="urn:microsoft.com/office/officeart/2005/8/layout/hierarchy4"/>
    <dgm:cxn modelId="{1FA81D45-5416-4D75-BC86-F4A2D9B5F34B}" type="presParOf" srcId="{ED3025B4-96B9-4C91-9286-3EA4F7303FC6}" destId="{562E89D0-981F-4EE9-A3C1-C98A67677F2E}" srcOrd="0" destOrd="0" presId="urn:microsoft.com/office/officeart/2005/8/layout/hierarchy4"/>
    <dgm:cxn modelId="{032A0E17-4E67-4BA9-886D-916284654AE1}" type="presParOf" srcId="{ED3025B4-96B9-4C91-9286-3EA4F7303FC6}" destId="{8B1B1928-796C-4592-801E-34DD519168FB}" srcOrd="1" destOrd="0" presId="urn:microsoft.com/office/officeart/2005/8/layout/hierarchy4"/>
    <dgm:cxn modelId="{BFD2387C-623A-472D-9468-6CC8A8E0B58C}" type="presParOf" srcId="{2B213B99-7B7D-4698-AE04-C787532BA416}" destId="{9A7BDBA6-61A4-48E0-8008-1FB09C47E2FB}" srcOrd="3" destOrd="0" presId="urn:microsoft.com/office/officeart/2005/8/layout/hierarchy4"/>
    <dgm:cxn modelId="{6750D966-D743-42D3-B8FF-F5062C3E366C}" type="presParOf" srcId="{2B213B99-7B7D-4698-AE04-C787532BA416}" destId="{8BCF016A-ECB5-41B3-9817-5F48A75A40E3}" srcOrd="4" destOrd="0" presId="urn:microsoft.com/office/officeart/2005/8/layout/hierarchy4"/>
    <dgm:cxn modelId="{DBAA75C0-8861-4624-B61B-66C5B74BEE14}" type="presParOf" srcId="{8BCF016A-ECB5-41B3-9817-5F48A75A40E3}" destId="{09C69BFF-0ECE-419A-8263-1A149168653E}" srcOrd="0" destOrd="0" presId="urn:microsoft.com/office/officeart/2005/8/layout/hierarchy4"/>
    <dgm:cxn modelId="{03A361E5-51A0-4BB0-BDE1-746AA06A67E2}" type="presParOf" srcId="{8BCF016A-ECB5-41B3-9817-5F48A75A40E3}" destId="{313237CA-E11D-4F7E-8F2B-21872A450BFA}" srcOrd="1" destOrd="0" presId="urn:microsoft.com/office/officeart/2005/8/layout/hierarchy4"/>
    <dgm:cxn modelId="{C39B233C-74F0-4CA5-AB3B-C1DBBEB21219}" type="presParOf" srcId="{8BCF016A-ECB5-41B3-9817-5F48A75A40E3}" destId="{68ACDDA9-EC7F-4E2C-BD9E-22397352F4BE}" srcOrd="2" destOrd="0" presId="urn:microsoft.com/office/officeart/2005/8/layout/hierarchy4"/>
    <dgm:cxn modelId="{976F2957-4BB7-41CF-8330-7F79B81A94CA}" type="presParOf" srcId="{68ACDDA9-EC7F-4E2C-BD9E-22397352F4BE}" destId="{815C95C6-F12E-4AD0-8725-DFF9ED5B6B6A}" srcOrd="0" destOrd="0" presId="urn:microsoft.com/office/officeart/2005/8/layout/hierarchy4"/>
    <dgm:cxn modelId="{CA4A92E1-94AE-45B1-ABD7-11DB4735262E}" type="presParOf" srcId="{815C95C6-F12E-4AD0-8725-DFF9ED5B6B6A}" destId="{C28E5BA5-A97F-41A1-85BF-DBF302CE4D5F}" srcOrd="0" destOrd="0" presId="urn:microsoft.com/office/officeart/2005/8/layout/hierarchy4"/>
    <dgm:cxn modelId="{5F6B7BFA-48C9-44B0-B7BC-473A199397C4}" type="presParOf" srcId="{815C95C6-F12E-4AD0-8725-DFF9ED5B6B6A}" destId="{6718B2BF-A0F3-4FB9-A933-D558003D801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A8B983D-FF0C-49FA-92BC-D38A171DDC48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447353D-4FDE-4EA2-95F6-FDE336C3DFE3}">
      <dgm:prSet phldrT="[Texte]"/>
      <dgm:spPr/>
      <dgm:t>
        <a:bodyPr/>
        <a:lstStyle/>
        <a:p>
          <a:r>
            <a:rPr lang="fr-FR" dirty="0" smtClean="0"/>
            <a:t>Pédagogique</a:t>
          </a:r>
          <a:endParaRPr lang="fr-FR" dirty="0"/>
        </a:p>
      </dgm:t>
    </dgm:pt>
    <dgm:pt modelId="{99A0230C-A25E-4EB6-9F8A-A93CA97BF8CE}" type="parTrans" cxnId="{B9FFB49D-E940-4C7E-9131-2B1B488F7D6D}">
      <dgm:prSet/>
      <dgm:spPr/>
      <dgm:t>
        <a:bodyPr/>
        <a:lstStyle/>
        <a:p>
          <a:endParaRPr lang="fr-FR"/>
        </a:p>
      </dgm:t>
    </dgm:pt>
    <dgm:pt modelId="{696A214A-E821-42D5-80A7-A2A87E17D241}" type="sibTrans" cxnId="{B9FFB49D-E940-4C7E-9131-2B1B488F7D6D}">
      <dgm:prSet/>
      <dgm:spPr/>
      <dgm:t>
        <a:bodyPr/>
        <a:lstStyle/>
        <a:p>
          <a:endParaRPr lang="fr-FR"/>
        </a:p>
      </dgm:t>
    </dgm:pt>
    <dgm:pt modelId="{5B7201FE-450D-4F07-BA40-D9ADE29A3D8D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6AAE5208-7B98-4721-B538-6B3868F911DF}" type="parTrans" cxnId="{2684D204-B64F-441F-A8C2-22D4EFA2F8D8}">
      <dgm:prSet/>
      <dgm:spPr/>
      <dgm:t>
        <a:bodyPr/>
        <a:lstStyle/>
        <a:p>
          <a:endParaRPr lang="fr-FR"/>
        </a:p>
      </dgm:t>
    </dgm:pt>
    <dgm:pt modelId="{A7D0AF34-D1DD-4EC9-A280-99D6843EC782}" type="sibTrans" cxnId="{2684D204-B64F-441F-A8C2-22D4EFA2F8D8}">
      <dgm:prSet/>
      <dgm:spPr/>
      <dgm:t>
        <a:bodyPr/>
        <a:lstStyle/>
        <a:p>
          <a:endParaRPr lang="fr-FR"/>
        </a:p>
      </dgm:t>
    </dgm:pt>
    <dgm:pt modelId="{0B62B250-C8CC-4295-A192-E0A16DBFBE18}">
      <dgm:prSet phldrT="[Texte]"/>
      <dgm:spPr/>
      <dgm:t>
        <a:bodyPr/>
        <a:lstStyle/>
        <a:p>
          <a:r>
            <a:rPr lang="fr-FR" dirty="0" smtClean="0"/>
            <a:t>Prévoir une version </a:t>
          </a:r>
          <a:r>
            <a:rPr lang="fr-FR" dirty="0" err="1" smtClean="0"/>
            <a:t>draft</a:t>
          </a:r>
          <a:r>
            <a:rPr lang="fr-FR" dirty="0" smtClean="0"/>
            <a:t> et un </a:t>
          </a:r>
          <a:r>
            <a:rPr lang="fr-FR" dirty="0" smtClean="0"/>
            <a:t>retour </a:t>
          </a:r>
          <a:r>
            <a:rPr lang="fr-FR" dirty="0" smtClean="0"/>
            <a:t>éventuel</a:t>
          </a:r>
          <a:endParaRPr lang="fr-FR" dirty="0"/>
        </a:p>
      </dgm:t>
    </dgm:pt>
    <dgm:pt modelId="{7E13CD31-F926-4664-9ABE-3AD570D7FC95}" type="parTrans" cxnId="{5AF2DAAE-6982-484B-9DCD-7ADC76D12706}">
      <dgm:prSet/>
      <dgm:spPr/>
      <dgm:t>
        <a:bodyPr/>
        <a:lstStyle/>
        <a:p>
          <a:endParaRPr lang="fr-FR"/>
        </a:p>
      </dgm:t>
    </dgm:pt>
    <dgm:pt modelId="{5C80D706-A9EF-4875-9423-39F0E96FC37D}" type="sibTrans" cxnId="{5AF2DAAE-6982-484B-9DCD-7ADC76D12706}">
      <dgm:prSet/>
      <dgm:spPr/>
      <dgm:t>
        <a:bodyPr/>
        <a:lstStyle/>
        <a:p>
          <a:endParaRPr lang="fr-FR"/>
        </a:p>
      </dgm:t>
    </dgm:pt>
    <dgm:pt modelId="{9D0C2A57-61A6-435D-945F-66FBE5D8505E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4E92FD27-07FA-4BE4-B2ED-B28CE9B57101}" type="parTrans" cxnId="{9C7102B1-D619-496C-BCF9-DDA754646558}">
      <dgm:prSet/>
      <dgm:spPr/>
      <dgm:t>
        <a:bodyPr/>
        <a:lstStyle/>
        <a:p>
          <a:endParaRPr lang="fr-FR"/>
        </a:p>
      </dgm:t>
    </dgm:pt>
    <dgm:pt modelId="{A055073E-8310-489E-B357-4466E5236E94}" type="sibTrans" cxnId="{9C7102B1-D619-496C-BCF9-DDA754646558}">
      <dgm:prSet/>
      <dgm:spPr/>
      <dgm:t>
        <a:bodyPr/>
        <a:lstStyle/>
        <a:p>
          <a:endParaRPr lang="fr-FR"/>
        </a:p>
      </dgm:t>
    </dgm:pt>
    <dgm:pt modelId="{55585767-9CB0-45F6-AF15-59E6B1F1DCD4}">
      <dgm:prSet phldrT="[Texte]"/>
      <dgm:spPr/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22681E5D-6638-4043-9EAB-BC4205973293}" type="parTrans" cxnId="{73B2778B-56DB-498A-96D5-512F01052A62}">
      <dgm:prSet/>
      <dgm:spPr/>
      <dgm:t>
        <a:bodyPr/>
        <a:lstStyle/>
        <a:p>
          <a:endParaRPr lang="fr-FR"/>
        </a:p>
      </dgm:t>
    </dgm:pt>
    <dgm:pt modelId="{BE09F563-8059-47CA-9024-82FF1EA073D9}" type="sibTrans" cxnId="{73B2778B-56DB-498A-96D5-512F01052A62}">
      <dgm:prSet/>
      <dgm:spPr/>
      <dgm:t>
        <a:bodyPr/>
        <a:lstStyle/>
        <a:p>
          <a:endParaRPr lang="fr-FR"/>
        </a:p>
      </dgm:t>
    </dgm:pt>
    <dgm:pt modelId="{9921310A-3023-4704-95EF-A0CA736F324F}">
      <dgm:prSet phldrT="[Texte]"/>
      <dgm:spPr/>
      <dgm:t>
        <a:bodyPr/>
        <a:lstStyle/>
        <a:p>
          <a:r>
            <a:rPr lang="fr-FR" dirty="0" smtClean="0"/>
            <a:t>Questionner l’évaluation : quels apprentissages sont évalués ? La production permet-elle d’avoir accès à une manifestation des apprentissages ? Est-ce une production authentique ?</a:t>
          </a:r>
          <a:endParaRPr lang="fr-FR" dirty="0"/>
        </a:p>
      </dgm:t>
    </dgm:pt>
    <dgm:pt modelId="{764D7D81-76EB-413E-98DB-B32847D99F00}" type="parTrans" cxnId="{66B66C62-53A9-4DE9-93BA-EFA939FC9050}">
      <dgm:prSet/>
      <dgm:spPr/>
      <dgm:t>
        <a:bodyPr/>
        <a:lstStyle/>
        <a:p>
          <a:endParaRPr lang="fr-FR"/>
        </a:p>
      </dgm:t>
    </dgm:pt>
    <dgm:pt modelId="{9EA7864A-44BB-4BCB-B236-3E02E9AE5AAE}" type="sibTrans" cxnId="{66B66C62-53A9-4DE9-93BA-EFA939FC9050}">
      <dgm:prSet/>
      <dgm:spPr/>
      <dgm:t>
        <a:bodyPr/>
        <a:lstStyle/>
        <a:p>
          <a:endParaRPr lang="fr-FR"/>
        </a:p>
      </dgm:t>
    </dgm:pt>
    <dgm:pt modelId="{EE02984F-C1AD-4A98-A929-0A5E2E7B87E7}">
      <dgm:prSet phldrT="[Texte]"/>
      <dgm:spPr/>
      <dgm:t>
        <a:bodyPr/>
        <a:lstStyle/>
        <a:p>
          <a:r>
            <a:rPr lang="fr-FR" dirty="0" smtClean="0"/>
            <a:t>Réaliser une grille </a:t>
          </a:r>
          <a:r>
            <a:rPr lang="fr-FR" dirty="0" err="1" smtClean="0"/>
            <a:t>critériée</a:t>
          </a:r>
          <a:endParaRPr lang="fr-FR" dirty="0"/>
        </a:p>
      </dgm:t>
    </dgm:pt>
    <dgm:pt modelId="{BC6CBB2F-D822-4297-9920-8F1FA4C8143A}" type="parTrans" cxnId="{F733B69F-FF9B-4852-832E-CA0936CF2718}">
      <dgm:prSet/>
      <dgm:spPr/>
      <dgm:t>
        <a:bodyPr/>
        <a:lstStyle/>
        <a:p>
          <a:endParaRPr lang="fr-FR"/>
        </a:p>
      </dgm:t>
    </dgm:pt>
    <dgm:pt modelId="{23D68D0F-212B-459A-B947-B2956FE94225}" type="sibTrans" cxnId="{F733B69F-FF9B-4852-832E-CA0936CF2718}">
      <dgm:prSet/>
      <dgm:spPr/>
      <dgm:t>
        <a:bodyPr/>
        <a:lstStyle/>
        <a:p>
          <a:endParaRPr lang="fr-FR"/>
        </a:p>
      </dgm:t>
    </dgm:pt>
    <dgm:pt modelId="{BA0DDA6B-5B95-46A0-86AC-DCC0FB87E0DB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0B88244B-755C-407E-96D4-098EA4BE69B4}" type="parTrans" cxnId="{E3347F43-DEEE-48F7-A707-25496DEC46D9}">
      <dgm:prSet/>
      <dgm:spPr/>
      <dgm:t>
        <a:bodyPr/>
        <a:lstStyle/>
        <a:p>
          <a:endParaRPr lang="fr-FR"/>
        </a:p>
      </dgm:t>
    </dgm:pt>
    <dgm:pt modelId="{9790809A-B41A-4366-AE70-9A88E04533F8}" type="sibTrans" cxnId="{E3347F43-DEEE-48F7-A707-25496DEC46D9}">
      <dgm:prSet/>
      <dgm:spPr/>
      <dgm:t>
        <a:bodyPr/>
        <a:lstStyle/>
        <a:p>
          <a:endParaRPr lang="fr-FR"/>
        </a:p>
      </dgm:t>
    </dgm:pt>
    <dgm:pt modelId="{DF2C6D84-35FE-4E5E-953F-4D0FFE376BCD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Définir les plages horaires d’interaction</a:t>
          </a:r>
          <a:endParaRPr lang="fr-FR" dirty="0"/>
        </a:p>
      </dgm:t>
    </dgm:pt>
    <dgm:pt modelId="{B34B028A-5820-4F35-953A-ED739E60CC55}" type="parTrans" cxnId="{227CB2B7-A950-41B6-AEE7-0BE5091C4978}">
      <dgm:prSet/>
      <dgm:spPr/>
      <dgm:t>
        <a:bodyPr/>
        <a:lstStyle/>
        <a:p>
          <a:endParaRPr lang="fr-FR"/>
        </a:p>
      </dgm:t>
    </dgm:pt>
    <dgm:pt modelId="{AF969390-A06B-4582-99DB-BB0CD52ED4B1}" type="sibTrans" cxnId="{227CB2B7-A950-41B6-AEE7-0BE5091C4978}">
      <dgm:prSet/>
      <dgm:spPr/>
      <dgm:t>
        <a:bodyPr/>
        <a:lstStyle/>
        <a:p>
          <a:endParaRPr lang="fr-FR"/>
        </a:p>
      </dgm:t>
    </dgm:pt>
    <dgm:pt modelId="{BAFCB9AA-7E58-46F6-97E8-CC02918C4263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0E7BF966-F2DC-47A2-9D60-479F30F5A83D}" type="parTrans" cxnId="{5EA34560-11F3-4797-97CC-09D1B5F16A0E}">
      <dgm:prSet/>
      <dgm:spPr/>
      <dgm:t>
        <a:bodyPr/>
        <a:lstStyle/>
        <a:p>
          <a:endParaRPr lang="fr-FR"/>
        </a:p>
      </dgm:t>
    </dgm:pt>
    <dgm:pt modelId="{83D660B0-6725-4258-AF27-0D0F6A2D5A88}" type="sibTrans" cxnId="{5EA34560-11F3-4797-97CC-09D1B5F16A0E}">
      <dgm:prSet/>
      <dgm:spPr/>
      <dgm:t>
        <a:bodyPr/>
        <a:lstStyle/>
        <a:p>
          <a:endParaRPr lang="fr-FR"/>
        </a:p>
      </dgm:t>
    </dgm:pt>
    <dgm:pt modelId="{F248925D-265C-40A3-9B14-A061A7F7085E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Des sujets différents par étudiants ou groupes d’étudiants (fraude </a:t>
          </a:r>
          <a:r>
            <a:rPr lang="fr-FR" dirty="0" smtClean="0"/>
            <a:t>vs équité)</a:t>
          </a:r>
          <a:endParaRPr lang="fr-FR" dirty="0"/>
        </a:p>
      </dgm:t>
    </dgm:pt>
    <dgm:pt modelId="{495684E3-9E6B-4F56-81DF-E5D73A9C6D50}" type="parTrans" cxnId="{EAD5D90C-4AA5-4F11-9E23-AD07B048AEA4}">
      <dgm:prSet/>
      <dgm:spPr/>
      <dgm:t>
        <a:bodyPr/>
        <a:lstStyle/>
        <a:p>
          <a:endParaRPr lang="fr-FR"/>
        </a:p>
      </dgm:t>
    </dgm:pt>
    <dgm:pt modelId="{3908D2A7-D1F7-4072-99CD-C04999F2EDD2}" type="sibTrans" cxnId="{EAD5D90C-4AA5-4F11-9E23-AD07B048AEA4}">
      <dgm:prSet/>
      <dgm:spPr/>
      <dgm:t>
        <a:bodyPr/>
        <a:lstStyle/>
        <a:p>
          <a:endParaRPr lang="fr-FR"/>
        </a:p>
      </dgm:t>
    </dgm:pt>
    <dgm:pt modelId="{73FEEA9F-FE48-44C3-BA29-0D8516DF6A7C}" type="pres">
      <dgm:prSet presAssocID="{5A8B983D-FF0C-49FA-92BC-D38A171DDC4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CBD5AB2-F745-4D3C-B529-3A9F7BB4EB10}" type="pres">
      <dgm:prSet presAssocID="{6447353D-4FDE-4EA2-95F6-FDE336C3DFE3}" presName="vertOne" presStyleCnt="0"/>
      <dgm:spPr/>
    </dgm:pt>
    <dgm:pt modelId="{34C1E0E7-EE27-4688-B099-DCC5CAD3E451}" type="pres">
      <dgm:prSet presAssocID="{6447353D-4FDE-4EA2-95F6-FDE336C3DFE3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9D66C34-5BB1-40C4-BAC2-99F5616C5905}" type="pres">
      <dgm:prSet presAssocID="{6447353D-4FDE-4EA2-95F6-FDE336C3DFE3}" presName="parTransOne" presStyleCnt="0"/>
      <dgm:spPr/>
    </dgm:pt>
    <dgm:pt modelId="{9AF3D6A5-086E-4F4A-91AE-AE32567F1B70}" type="pres">
      <dgm:prSet presAssocID="{6447353D-4FDE-4EA2-95F6-FDE336C3DFE3}" presName="horzOne" presStyleCnt="0"/>
      <dgm:spPr/>
    </dgm:pt>
    <dgm:pt modelId="{015E3D0A-3152-4330-9E2C-06D8605DFF74}" type="pres">
      <dgm:prSet presAssocID="{55585767-9CB0-45F6-AF15-59E6B1F1DCD4}" presName="vertTwo" presStyleCnt="0"/>
      <dgm:spPr/>
    </dgm:pt>
    <dgm:pt modelId="{9A65C647-AD29-483B-B51C-A38F147999C5}" type="pres">
      <dgm:prSet presAssocID="{55585767-9CB0-45F6-AF15-59E6B1F1DCD4}" presName="txTwo" presStyleLbl="node2" presStyleIdx="0" presStyleCnt="3" custScaleY="70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30D452-7F25-4DD2-A4EF-D4D09A9E241D}" type="pres">
      <dgm:prSet presAssocID="{55585767-9CB0-45F6-AF15-59E6B1F1DCD4}" presName="parTransTwo" presStyleCnt="0"/>
      <dgm:spPr/>
    </dgm:pt>
    <dgm:pt modelId="{15AD13FF-3A3E-4734-A565-F642ADFEF88F}" type="pres">
      <dgm:prSet presAssocID="{55585767-9CB0-45F6-AF15-59E6B1F1DCD4}" presName="horzTwo" presStyleCnt="0"/>
      <dgm:spPr/>
    </dgm:pt>
    <dgm:pt modelId="{4B538A09-8FA3-4732-BEFF-8074269C42F7}" type="pres">
      <dgm:prSet presAssocID="{9921310A-3023-4704-95EF-A0CA736F324F}" presName="vertThree" presStyleCnt="0"/>
      <dgm:spPr/>
    </dgm:pt>
    <dgm:pt modelId="{464C625F-E38D-4B61-8B35-83DF03818BCF}" type="pres">
      <dgm:prSet presAssocID="{9921310A-3023-4704-95EF-A0CA736F324F}" presName="txThree" presStyleLbl="node3" presStyleIdx="0" presStyleCnt="5" custScaleX="142093" custScaleY="2986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F3E32CB-7471-4657-8436-36E084E2FABF}" type="pres">
      <dgm:prSet presAssocID="{9921310A-3023-4704-95EF-A0CA736F324F}" presName="horzThree" presStyleCnt="0"/>
      <dgm:spPr/>
    </dgm:pt>
    <dgm:pt modelId="{5F1B143A-E066-4811-944C-CE46ADD2A715}" type="pres">
      <dgm:prSet presAssocID="{9EA7864A-44BB-4BCB-B236-3E02E9AE5AAE}" presName="sibSpaceThree" presStyleCnt="0"/>
      <dgm:spPr/>
    </dgm:pt>
    <dgm:pt modelId="{B9778FF3-686C-48E6-95C2-52C7F77F7116}" type="pres">
      <dgm:prSet presAssocID="{EE02984F-C1AD-4A98-A929-0A5E2E7B87E7}" presName="vertThree" presStyleCnt="0"/>
      <dgm:spPr/>
    </dgm:pt>
    <dgm:pt modelId="{9256AB98-F7EB-4CDC-9950-B41C3786C315}" type="pres">
      <dgm:prSet presAssocID="{EE02984F-C1AD-4A98-A929-0A5E2E7B87E7}" presName="txThree" presStyleLbl="node3" presStyleIdx="1" presStyleCnt="5" custScaleX="56121" custScaleY="2986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92DE8CA-06C0-4047-83BD-5422EDDE884E}" type="pres">
      <dgm:prSet presAssocID="{EE02984F-C1AD-4A98-A929-0A5E2E7B87E7}" presName="horzThree" presStyleCnt="0"/>
      <dgm:spPr/>
    </dgm:pt>
    <dgm:pt modelId="{492D9A86-625E-41F1-80BA-19A2D7B0EA2B}" type="pres">
      <dgm:prSet presAssocID="{23D68D0F-212B-459A-B947-B2956FE94225}" presName="sibSpaceThree" presStyleCnt="0"/>
      <dgm:spPr/>
    </dgm:pt>
    <dgm:pt modelId="{0753A7BA-8CE2-4A3F-A310-A3A652031146}" type="pres">
      <dgm:prSet presAssocID="{0B62B250-C8CC-4295-A192-E0A16DBFBE18}" presName="vertThree" presStyleCnt="0"/>
      <dgm:spPr/>
    </dgm:pt>
    <dgm:pt modelId="{AA78C6CF-1C88-450D-803F-27E9D4668A38}" type="pres">
      <dgm:prSet presAssocID="{0B62B250-C8CC-4295-A192-E0A16DBFBE18}" presName="txThree" presStyleLbl="node3" presStyleIdx="2" presStyleCnt="5" custScaleX="60630" custScaleY="2986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C60970-17B9-4C18-8E44-725C49834EC3}" type="pres">
      <dgm:prSet presAssocID="{0B62B250-C8CC-4295-A192-E0A16DBFBE18}" presName="horzThree" presStyleCnt="0"/>
      <dgm:spPr/>
    </dgm:pt>
    <dgm:pt modelId="{C5CD49AA-391B-4A52-B29E-E14DB318B384}" type="pres">
      <dgm:prSet presAssocID="{696A214A-E821-42D5-80A7-A2A87E17D241}" presName="sibSpaceOne" presStyleCnt="0"/>
      <dgm:spPr/>
    </dgm:pt>
    <dgm:pt modelId="{1A17C63A-AC9D-4E75-ABEA-16533E0664F2}" type="pres">
      <dgm:prSet presAssocID="{5B7201FE-450D-4F07-BA40-D9ADE29A3D8D}" presName="vertOne" presStyleCnt="0"/>
      <dgm:spPr/>
    </dgm:pt>
    <dgm:pt modelId="{1E2799C4-1FD0-4C12-ADBA-87165FDE3A9C}" type="pres">
      <dgm:prSet presAssocID="{5B7201FE-450D-4F07-BA40-D9ADE29A3D8D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DB083DA-85AD-47EF-88C3-C64CBF060C28}" type="pres">
      <dgm:prSet presAssocID="{5B7201FE-450D-4F07-BA40-D9ADE29A3D8D}" presName="parTransOne" presStyleCnt="0"/>
      <dgm:spPr/>
    </dgm:pt>
    <dgm:pt modelId="{03A1859B-BC88-4CD3-A008-57542DDACFBA}" type="pres">
      <dgm:prSet presAssocID="{5B7201FE-450D-4F07-BA40-D9ADE29A3D8D}" presName="horzOne" presStyleCnt="0"/>
      <dgm:spPr/>
    </dgm:pt>
    <dgm:pt modelId="{BA57E057-9E98-4C99-A317-C38157AA1B68}" type="pres">
      <dgm:prSet presAssocID="{BA0DDA6B-5B95-46A0-86AC-DCC0FB87E0DB}" presName="vertTwo" presStyleCnt="0"/>
      <dgm:spPr/>
    </dgm:pt>
    <dgm:pt modelId="{258866F6-26EF-4AE6-B6BA-220646A2FDEB}" type="pres">
      <dgm:prSet presAssocID="{BA0DDA6B-5B95-46A0-86AC-DCC0FB87E0DB}" presName="txTwo" presStyleLbl="node2" presStyleIdx="1" presStyleCnt="3" custScaleY="70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E97579-A54C-4C2F-8618-BCB4619FD4B7}" type="pres">
      <dgm:prSet presAssocID="{BA0DDA6B-5B95-46A0-86AC-DCC0FB87E0DB}" presName="parTransTwo" presStyleCnt="0"/>
      <dgm:spPr/>
    </dgm:pt>
    <dgm:pt modelId="{87456CA8-925D-4ADA-8101-A7F01B769B5C}" type="pres">
      <dgm:prSet presAssocID="{BA0DDA6B-5B95-46A0-86AC-DCC0FB87E0DB}" presName="horzTwo" presStyleCnt="0"/>
      <dgm:spPr/>
    </dgm:pt>
    <dgm:pt modelId="{9AF38ED4-DB75-4CC5-B59E-D39A97BAAEF3}" type="pres">
      <dgm:prSet presAssocID="{DF2C6D84-35FE-4E5E-953F-4D0FFE376BCD}" presName="vertThree" presStyleCnt="0"/>
      <dgm:spPr/>
    </dgm:pt>
    <dgm:pt modelId="{EB9A311C-C379-4B66-97F8-8EB79B023FC6}" type="pres">
      <dgm:prSet presAssocID="{DF2C6D84-35FE-4E5E-953F-4D0FFE376BCD}" presName="txThree" presStyleLbl="node3" presStyleIdx="3" presStyleCnt="5" custScaleX="125746" custScaleY="2986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11496D2-D896-4684-9AD7-7E912B7C0BBC}" type="pres">
      <dgm:prSet presAssocID="{DF2C6D84-35FE-4E5E-953F-4D0FFE376BCD}" presName="horzThree" presStyleCnt="0"/>
      <dgm:spPr/>
    </dgm:pt>
    <dgm:pt modelId="{06355CE8-5956-43CF-9E40-90B98E49BEF3}" type="pres">
      <dgm:prSet presAssocID="{A7D0AF34-D1DD-4EC9-A280-99D6843EC782}" presName="sibSpaceOne" presStyleCnt="0"/>
      <dgm:spPr/>
    </dgm:pt>
    <dgm:pt modelId="{66E47819-1C6F-4081-83FE-84EC82AEA82A}" type="pres">
      <dgm:prSet presAssocID="{9D0C2A57-61A6-435D-945F-66FBE5D8505E}" presName="vertOne" presStyleCnt="0"/>
      <dgm:spPr/>
    </dgm:pt>
    <dgm:pt modelId="{AE40F16A-1C1D-4148-9ED0-04814CF67962}" type="pres">
      <dgm:prSet presAssocID="{9D0C2A57-61A6-435D-945F-66FBE5D8505E}" presName="txOne" presStyleLbl="node0" presStyleIdx="2" presStyleCnt="3" custScaleX="825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69F0F1D-D104-4FB2-8562-AF3615008718}" type="pres">
      <dgm:prSet presAssocID="{9D0C2A57-61A6-435D-945F-66FBE5D8505E}" presName="parTransOne" presStyleCnt="0"/>
      <dgm:spPr/>
    </dgm:pt>
    <dgm:pt modelId="{BABAC164-CEE8-4AD6-8050-A2CEFFF12804}" type="pres">
      <dgm:prSet presAssocID="{9D0C2A57-61A6-435D-945F-66FBE5D8505E}" presName="horzOne" presStyleCnt="0"/>
      <dgm:spPr/>
    </dgm:pt>
    <dgm:pt modelId="{C78A65E8-C13C-4FB4-8A60-20D8FA7F991D}" type="pres">
      <dgm:prSet presAssocID="{BAFCB9AA-7E58-46F6-97E8-CC02918C4263}" presName="vertTwo" presStyleCnt="0"/>
      <dgm:spPr/>
    </dgm:pt>
    <dgm:pt modelId="{B2117D45-05EA-4309-A7A8-0CCBA5554366}" type="pres">
      <dgm:prSet presAssocID="{BAFCB9AA-7E58-46F6-97E8-CC02918C4263}" presName="txTwo" presStyleLbl="node2" presStyleIdx="2" presStyleCnt="3" custScaleX="82519" custScaleY="70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17F8C7B-8847-4C77-91E2-AFF9C4A60F9D}" type="pres">
      <dgm:prSet presAssocID="{BAFCB9AA-7E58-46F6-97E8-CC02918C4263}" presName="parTransTwo" presStyleCnt="0"/>
      <dgm:spPr/>
    </dgm:pt>
    <dgm:pt modelId="{48EA86A5-FBBA-4DB1-8B45-AC500E25CFB4}" type="pres">
      <dgm:prSet presAssocID="{BAFCB9AA-7E58-46F6-97E8-CC02918C4263}" presName="horzTwo" presStyleCnt="0"/>
      <dgm:spPr/>
    </dgm:pt>
    <dgm:pt modelId="{F8F29DEA-583D-45E5-B520-A4F7AB8B96EC}" type="pres">
      <dgm:prSet presAssocID="{F248925D-265C-40A3-9B14-A061A7F7085E}" presName="vertThree" presStyleCnt="0"/>
      <dgm:spPr/>
    </dgm:pt>
    <dgm:pt modelId="{009348CE-9E72-4494-94FD-C99071175070}" type="pres">
      <dgm:prSet presAssocID="{F248925D-265C-40A3-9B14-A061A7F7085E}" presName="txThree" presStyleLbl="node3" presStyleIdx="4" presStyleCnt="5" custScaleX="82519" custScaleY="29869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B8ABD69-9064-4B26-8E31-3EB59DABB313}" type="pres">
      <dgm:prSet presAssocID="{F248925D-265C-40A3-9B14-A061A7F7085E}" presName="horzThree" presStyleCnt="0"/>
      <dgm:spPr/>
    </dgm:pt>
  </dgm:ptLst>
  <dgm:cxnLst>
    <dgm:cxn modelId="{9891274E-6659-4A4F-8FE4-49BF574C16CF}" type="presOf" srcId="{EE02984F-C1AD-4A98-A929-0A5E2E7B87E7}" destId="{9256AB98-F7EB-4CDC-9950-B41C3786C315}" srcOrd="0" destOrd="0" presId="urn:microsoft.com/office/officeart/2005/8/layout/hierarchy4"/>
    <dgm:cxn modelId="{EAD5D90C-4AA5-4F11-9E23-AD07B048AEA4}" srcId="{BAFCB9AA-7E58-46F6-97E8-CC02918C4263}" destId="{F248925D-265C-40A3-9B14-A061A7F7085E}" srcOrd="0" destOrd="0" parTransId="{495684E3-9E6B-4F56-81DF-E5D73A9C6D50}" sibTransId="{3908D2A7-D1F7-4072-99CD-C04999F2EDD2}"/>
    <dgm:cxn modelId="{E3347F43-DEEE-48F7-A707-25496DEC46D9}" srcId="{5B7201FE-450D-4F07-BA40-D9ADE29A3D8D}" destId="{BA0DDA6B-5B95-46A0-86AC-DCC0FB87E0DB}" srcOrd="0" destOrd="0" parTransId="{0B88244B-755C-407E-96D4-098EA4BE69B4}" sibTransId="{9790809A-B41A-4366-AE70-9A88E04533F8}"/>
    <dgm:cxn modelId="{BB32A7FB-7853-4129-B5B6-8D1E66E548AB}" type="presOf" srcId="{5A8B983D-FF0C-49FA-92BC-D38A171DDC48}" destId="{73FEEA9F-FE48-44C3-BA29-0D8516DF6A7C}" srcOrd="0" destOrd="0" presId="urn:microsoft.com/office/officeart/2005/8/layout/hierarchy4"/>
    <dgm:cxn modelId="{B9FFB49D-E940-4C7E-9131-2B1B488F7D6D}" srcId="{5A8B983D-FF0C-49FA-92BC-D38A171DDC48}" destId="{6447353D-4FDE-4EA2-95F6-FDE336C3DFE3}" srcOrd="0" destOrd="0" parTransId="{99A0230C-A25E-4EB6-9F8A-A93CA97BF8CE}" sibTransId="{696A214A-E821-42D5-80A7-A2A87E17D241}"/>
    <dgm:cxn modelId="{5444725A-9D1E-4393-9CE8-8E8898ECC420}" type="presOf" srcId="{9D0C2A57-61A6-435D-945F-66FBE5D8505E}" destId="{AE40F16A-1C1D-4148-9ED0-04814CF67962}" srcOrd="0" destOrd="0" presId="urn:microsoft.com/office/officeart/2005/8/layout/hierarchy4"/>
    <dgm:cxn modelId="{7BCA724B-2CF3-4F62-A2C6-42934E550930}" type="presOf" srcId="{55585767-9CB0-45F6-AF15-59E6B1F1DCD4}" destId="{9A65C647-AD29-483B-B51C-A38F147999C5}" srcOrd="0" destOrd="0" presId="urn:microsoft.com/office/officeart/2005/8/layout/hierarchy4"/>
    <dgm:cxn modelId="{E22DFFF7-4791-47BA-9A23-137D322B6FD2}" type="presOf" srcId="{DF2C6D84-35FE-4E5E-953F-4D0FFE376BCD}" destId="{EB9A311C-C379-4B66-97F8-8EB79B023FC6}" srcOrd="0" destOrd="0" presId="urn:microsoft.com/office/officeart/2005/8/layout/hierarchy4"/>
    <dgm:cxn modelId="{2684D204-B64F-441F-A8C2-22D4EFA2F8D8}" srcId="{5A8B983D-FF0C-49FA-92BC-D38A171DDC48}" destId="{5B7201FE-450D-4F07-BA40-D9ADE29A3D8D}" srcOrd="1" destOrd="0" parTransId="{6AAE5208-7B98-4721-B538-6B3868F911DF}" sibTransId="{A7D0AF34-D1DD-4EC9-A280-99D6843EC782}"/>
    <dgm:cxn modelId="{F733B69F-FF9B-4852-832E-CA0936CF2718}" srcId="{55585767-9CB0-45F6-AF15-59E6B1F1DCD4}" destId="{EE02984F-C1AD-4A98-A929-0A5E2E7B87E7}" srcOrd="1" destOrd="0" parTransId="{BC6CBB2F-D822-4297-9920-8F1FA4C8143A}" sibTransId="{23D68D0F-212B-459A-B947-B2956FE94225}"/>
    <dgm:cxn modelId="{F9857FA1-5233-4D0C-A7AE-CAF930D3F787}" type="presOf" srcId="{9921310A-3023-4704-95EF-A0CA736F324F}" destId="{464C625F-E38D-4B61-8B35-83DF03818BCF}" srcOrd="0" destOrd="0" presId="urn:microsoft.com/office/officeart/2005/8/layout/hierarchy4"/>
    <dgm:cxn modelId="{9C7102B1-D619-496C-BCF9-DDA754646558}" srcId="{5A8B983D-FF0C-49FA-92BC-D38A171DDC48}" destId="{9D0C2A57-61A6-435D-945F-66FBE5D8505E}" srcOrd="2" destOrd="0" parTransId="{4E92FD27-07FA-4BE4-B2ED-B28CE9B57101}" sibTransId="{A055073E-8310-489E-B357-4466E5236E94}"/>
    <dgm:cxn modelId="{E256693D-ED8C-48C8-8C8E-AEFB027FBA30}" type="presOf" srcId="{6447353D-4FDE-4EA2-95F6-FDE336C3DFE3}" destId="{34C1E0E7-EE27-4688-B099-DCC5CAD3E451}" srcOrd="0" destOrd="0" presId="urn:microsoft.com/office/officeart/2005/8/layout/hierarchy4"/>
    <dgm:cxn modelId="{66B66C62-53A9-4DE9-93BA-EFA939FC9050}" srcId="{55585767-9CB0-45F6-AF15-59E6B1F1DCD4}" destId="{9921310A-3023-4704-95EF-A0CA736F324F}" srcOrd="0" destOrd="0" parTransId="{764D7D81-76EB-413E-98DB-B32847D99F00}" sibTransId="{9EA7864A-44BB-4BCB-B236-3E02E9AE5AAE}"/>
    <dgm:cxn modelId="{73B2778B-56DB-498A-96D5-512F01052A62}" srcId="{6447353D-4FDE-4EA2-95F6-FDE336C3DFE3}" destId="{55585767-9CB0-45F6-AF15-59E6B1F1DCD4}" srcOrd="0" destOrd="0" parTransId="{22681E5D-6638-4043-9EAB-BC4205973293}" sibTransId="{BE09F563-8059-47CA-9024-82FF1EA073D9}"/>
    <dgm:cxn modelId="{4236A687-F4B2-4778-85FE-16DF12BF0E34}" type="presOf" srcId="{BAFCB9AA-7E58-46F6-97E8-CC02918C4263}" destId="{B2117D45-05EA-4309-A7A8-0CCBA5554366}" srcOrd="0" destOrd="0" presId="urn:microsoft.com/office/officeart/2005/8/layout/hierarchy4"/>
    <dgm:cxn modelId="{5AF2DAAE-6982-484B-9DCD-7ADC76D12706}" srcId="{55585767-9CB0-45F6-AF15-59E6B1F1DCD4}" destId="{0B62B250-C8CC-4295-A192-E0A16DBFBE18}" srcOrd="2" destOrd="0" parTransId="{7E13CD31-F926-4664-9ABE-3AD570D7FC95}" sibTransId="{5C80D706-A9EF-4875-9423-39F0E96FC37D}"/>
    <dgm:cxn modelId="{227CB2B7-A950-41B6-AEE7-0BE5091C4978}" srcId="{BA0DDA6B-5B95-46A0-86AC-DCC0FB87E0DB}" destId="{DF2C6D84-35FE-4E5E-953F-4D0FFE376BCD}" srcOrd="0" destOrd="0" parTransId="{B34B028A-5820-4F35-953A-ED739E60CC55}" sibTransId="{AF969390-A06B-4582-99DB-BB0CD52ED4B1}"/>
    <dgm:cxn modelId="{9ED9F9B2-94FD-4DAF-9D51-ED2F57CC202F}" type="presOf" srcId="{F248925D-265C-40A3-9B14-A061A7F7085E}" destId="{009348CE-9E72-4494-94FD-C99071175070}" srcOrd="0" destOrd="0" presId="urn:microsoft.com/office/officeart/2005/8/layout/hierarchy4"/>
    <dgm:cxn modelId="{5EA34560-11F3-4797-97CC-09D1B5F16A0E}" srcId="{9D0C2A57-61A6-435D-945F-66FBE5D8505E}" destId="{BAFCB9AA-7E58-46F6-97E8-CC02918C4263}" srcOrd="0" destOrd="0" parTransId="{0E7BF966-F2DC-47A2-9D60-479F30F5A83D}" sibTransId="{83D660B0-6725-4258-AF27-0D0F6A2D5A88}"/>
    <dgm:cxn modelId="{B13E630F-8181-462A-A436-E7D21ED5B5DC}" type="presOf" srcId="{0B62B250-C8CC-4295-A192-E0A16DBFBE18}" destId="{AA78C6CF-1C88-450D-803F-27E9D4668A38}" srcOrd="0" destOrd="0" presId="urn:microsoft.com/office/officeart/2005/8/layout/hierarchy4"/>
    <dgm:cxn modelId="{963E5FC3-A20C-441A-AED7-1D96E87D0AAE}" type="presOf" srcId="{5B7201FE-450D-4F07-BA40-D9ADE29A3D8D}" destId="{1E2799C4-1FD0-4C12-ADBA-87165FDE3A9C}" srcOrd="0" destOrd="0" presId="urn:microsoft.com/office/officeart/2005/8/layout/hierarchy4"/>
    <dgm:cxn modelId="{EDD0FE4E-60E8-4C20-B01E-8EDD31E9CE5C}" type="presOf" srcId="{BA0DDA6B-5B95-46A0-86AC-DCC0FB87E0DB}" destId="{258866F6-26EF-4AE6-B6BA-220646A2FDEB}" srcOrd="0" destOrd="0" presId="urn:microsoft.com/office/officeart/2005/8/layout/hierarchy4"/>
    <dgm:cxn modelId="{F53A6477-3CC6-4F17-B7C1-554DA5999ED7}" type="presParOf" srcId="{73FEEA9F-FE48-44C3-BA29-0D8516DF6A7C}" destId="{9CBD5AB2-F745-4D3C-B529-3A9F7BB4EB10}" srcOrd="0" destOrd="0" presId="urn:microsoft.com/office/officeart/2005/8/layout/hierarchy4"/>
    <dgm:cxn modelId="{722BE941-B9EA-4676-BD8F-4CC492D2B8F9}" type="presParOf" srcId="{9CBD5AB2-F745-4D3C-B529-3A9F7BB4EB10}" destId="{34C1E0E7-EE27-4688-B099-DCC5CAD3E451}" srcOrd="0" destOrd="0" presId="urn:microsoft.com/office/officeart/2005/8/layout/hierarchy4"/>
    <dgm:cxn modelId="{094E8FDF-F139-487B-8FB0-3FF0802CB466}" type="presParOf" srcId="{9CBD5AB2-F745-4D3C-B529-3A9F7BB4EB10}" destId="{79D66C34-5BB1-40C4-BAC2-99F5616C5905}" srcOrd="1" destOrd="0" presId="urn:microsoft.com/office/officeart/2005/8/layout/hierarchy4"/>
    <dgm:cxn modelId="{C25F9ADF-E6BF-4DEE-920E-7795C24E6778}" type="presParOf" srcId="{9CBD5AB2-F745-4D3C-B529-3A9F7BB4EB10}" destId="{9AF3D6A5-086E-4F4A-91AE-AE32567F1B70}" srcOrd="2" destOrd="0" presId="urn:microsoft.com/office/officeart/2005/8/layout/hierarchy4"/>
    <dgm:cxn modelId="{5B1E3F68-A829-44B4-965E-8AAD3A6A6165}" type="presParOf" srcId="{9AF3D6A5-086E-4F4A-91AE-AE32567F1B70}" destId="{015E3D0A-3152-4330-9E2C-06D8605DFF74}" srcOrd="0" destOrd="0" presId="urn:microsoft.com/office/officeart/2005/8/layout/hierarchy4"/>
    <dgm:cxn modelId="{F8EA4D87-2839-4DFB-8D50-3155692B8DFA}" type="presParOf" srcId="{015E3D0A-3152-4330-9E2C-06D8605DFF74}" destId="{9A65C647-AD29-483B-B51C-A38F147999C5}" srcOrd="0" destOrd="0" presId="urn:microsoft.com/office/officeart/2005/8/layout/hierarchy4"/>
    <dgm:cxn modelId="{83D6B8AC-00D2-4984-B17E-8398C5C0FF8C}" type="presParOf" srcId="{015E3D0A-3152-4330-9E2C-06D8605DFF74}" destId="{A230D452-7F25-4DD2-A4EF-D4D09A9E241D}" srcOrd="1" destOrd="0" presId="urn:microsoft.com/office/officeart/2005/8/layout/hierarchy4"/>
    <dgm:cxn modelId="{D5C3D9ED-762F-4027-BC72-79FC7316E12B}" type="presParOf" srcId="{015E3D0A-3152-4330-9E2C-06D8605DFF74}" destId="{15AD13FF-3A3E-4734-A565-F642ADFEF88F}" srcOrd="2" destOrd="0" presId="urn:microsoft.com/office/officeart/2005/8/layout/hierarchy4"/>
    <dgm:cxn modelId="{3A85DD08-6BDC-4A48-BD8C-22E0EEF0C83E}" type="presParOf" srcId="{15AD13FF-3A3E-4734-A565-F642ADFEF88F}" destId="{4B538A09-8FA3-4732-BEFF-8074269C42F7}" srcOrd="0" destOrd="0" presId="urn:microsoft.com/office/officeart/2005/8/layout/hierarchy4"/>
    <dgm:cxn modelId="{F95A8AD6-ACFA-4D12-A242-05E5B42C1357}" type="presParOf" srcId="{4B538A09-8FA3-4732-BEFF-8074269C42F7}" destId="{464C625F-E38D-4B61-8B35-83DF03818BCF}" srcOrd="0" destOrd="0" presId="urn:microsoft.com/office/officeart/2005/8/layout/hierarchy4"/>
    <dgm:cxn modelId="{76CA0EAA-1C24-4818-BBCA-4BE5B5A9413D}" type="presParOf" srcId="{4B538A09-8FA3-4732-BEFF-8074269C42F7}" destId="{4F3E32CB-7471-4657-8436-36E084E2FABF}" srcOrd="1" destOrd="0" presId="urn:microsoft.com/office/officeart/2005/8/layout/hierarchy4"/>
    <dgm:cxn modelId="{D97FFEEF-A3EF-4720-BD16-59CA81086F22}" type="presParOf" srcId="{15AD13FF-3A3E-4734-A565-F642ADFEF88F}" destId="{5F1B143A-E066-4811-944C-CE46ADD2A715}" srcOrd="1" destOrd="0" presId="urn:microsoft.com/office/officeart/2005/8/layout/hierarchy4"/>
    <dgm:cxn modelId="{2DC24A7D-1C9F-4841-BECE-B66CE15A138A}" type="presParOf" srcId="{15AD13FF-3A3E-4734-A565-F642ADFEF88F}" destId="{B9778FF3-686C-48E6-95C2-52C7F77F7116}" srcOrd="2" destOrd="0" presId="urn:microsoft.com/office/officeart/2005/8/layout/hierarchy4"/>
    <dgm:cxn modelId="{26EDF60E-F7DF-4528-BF63-E79181B7424C}" type="presParOf" srcId="{B9778FF3-686C-48E6-95C2-52C7F77F7116}" destId="{9256AB98-F7EB-4CDC-9950-B41C3786C315}" srcOrd="0" destOrd="0" presId="urn:microsoft.com/office/officeart/2005/8/layout/hierarchy4"/>
    <dgm:cxn modelId="{394779B6-D8A4-4FFD-ADBB-A13AD58CA0AC}" type="presParOf" srcId="{B9778FF3-686C-48E6-95C2-52C7F77F7116}" destId="{192DE8CA-06C0-4047-83BD-5422EDDE884E}" srcOrd="1" destOrd="0" presId="urn:microsoft.com/office/officeart/2005/8/layout/hierarchy4"/>
    <dgm:cxn modelId="{A417B870-EB4D-411B-8348-C7FE7DF40665}" type="presParOf" srcId="{15AD13FF-3A3E-4734-A565-F642ADFEF88F}" destId="{492D9A86-625E-41F1-80BA-19A2D7B0EA2B}" srcOrd="3" destOrd="0" presId="urn:microsoft.com/office/officeart/2005/8/layout/hierarchy4"/>
    <dgm:cxn modelId="{58919FC0-1839-4DFB-B5F7-1F71C86EA561}" type="presParOf" srcId="{15AD13FF-3A3E-4734-A565-F642ADFEF88F}" destId="{0753A7BA-8CE2-4A3F-A310-A3A652031146}" srcOrd="4" destOrd="0" presId="urn:microsoft.com/office/officeart/2005/8/layout/hierarchy4"/>
    <dgm:cxn modelId="{2932E29B-2D74-41E6-B8EB-82313EB3BDDB}" type="presParOf" srcId="{0753A7BA-8CE2-4A3F-A310-A3A652031146}" destId="{AA78C6CF-1C88-450D-803F-27E9D4668A38}" srcOrd="0" destOrd="0" presId="urn:microsoft.com/office/officeart/2005/8/layout/hierarchy4"/>
    <dgm:cxn modelId="{84E75032-DA14-4FDF-8B3F-5388853E4C42}" type="presParOf" srcId="{0753A7BA-8CE2-4A3F-A310-A3A652031146}" destId="{29C60970-17B9-4C18-8E44-725C49834EC3}" srcOrd="1" destOrd="0" presId="urn:microsoft.com/office/officeart/2005/8/layout/hierarchy4"/>
    <dgm:cxn modelId="{4248C314-0401-4B3C-829E-0BFD4F102F01}" type="presParOf" srcId="{73FEEA9F-FE48-44C3-BA29-0D8516DF6A7C}" destId="{C5CD49AA-391B-4A52-B29E-E14DB318B384}" srcOrd="1" destOrd="0" presId="urn:microsoft.com/office/officeart/2005/8/layout/hierarchy4"/>
    <dgm:cxn modelId="{72B8FCAE-1BFF-409C-A356-B24111C910C9}" type="presParOf" srcId="{73FEEA9F-FE48-44C3-BA29-0D8516DF6A7C}" destId="{1A17C63A-AC9D-4E75-ABEA-16533E0664F2}" srcOrd="2" destOrd="0" presId="urn:microsoft.com/office/officeart/2005/8/layout/hierarchy4"/>
    <dgm:cxn modelId="{F14054A3-49D2-4186-9106-B0F746B3B3F9}" type="presParOf" srcId="{1A17C63A-AC9D-4E75-ABEA-16533E0664F2}" destId="{1E2799C4-1FD0-4C12-ADBA-87165FDE3A9C}" srcOrd="0" destOrd="0" presId="urn:microsoft.com/office/officeart/2005/8/layout/hierarchy4"/>
    <dgm:cxn modelId="{27D08A09-3DDF-428E-9625-F99FD906AA40}" type="presParOf" srcId="{1A17C63A-AC9D-4E75-ABEA-16533E0664F2}" destId="{4DB083DA-85AD-47EF-88C3-C64CBF060C28}" srcOrd="1" destOrd="0" presId="urn:microsoft.com/office/officeart/2005/8/layout/hierarchy4"/>
    <dgm:cxn modelId="{97899B01-980C-43A4-AE84-CC4915D88B05}" type="presParOf" srcId="{1A17C63A-AC9D-4E75-ABEA-16533E0664F2}" destId="{03A1859B-BC88-4CD3-A008-57542DDACFBA}" srcOrd="2" destOrd="0" presId="urn:microsoft.com/office/officeart/2005/8/layout/hierarchy4"/>
    <dgm:cxn modelId="{3C0A1396-6897-447D-B485-D995296300E6}" type="presParOf" srcId="{03A1859B-BC88-4CD3-A008-57542DDACFBA}" destId="{BA57E057-9E98-4C99-A317-C38157AA1B68}" srcOrd="0" destOrd="0" presId="urn:microsoft.com/office/officeart/2005/8/layout/hierarchy4"/>
    <dgm:cxn modelId="{7D9F8484-5694-49E6-811D-D84F8B96E9F5}" type="presParOf" srcId="{BA57E057-9E98-4C99-A317-C38157AA1B68}" destId="{258866F6-26EF-4AE6-B6BA-220646A2FDEB}" srcOrd="0" destOrd="0" presId="urn:microsoft.com/office/officeart/2005/8/layout/hierarchy4"/>
    <dgm:cxn modelId="{141ADE33-3DE5-473A-BBD7-2E7AF6823EB3}" type="presParOf" srcId="{BA57E057-9E98-4C99-A317-C38157AA1B68}" destId="{01E97579-A54C-4C2F-8618-BCB4619FD4B7}" srcOrd="1" destOrd="0" presId="urn:microsoft.com/office/officeart/2005/8/layout/hierarchy4"/>
    <dgm:cxn modelId="{193F6B1D-017D-4F1E-BF9B-C298EDC116EC}" type="presParOf" srcId="{BA57E057-9E98-4C99-A317-C38157AA1B68}" destId="{87456CA8-925D-4ADA-8101-A7F01B769B5C}" srcOrd="2" destOrd="0" presId="urn:microsoft.com/office/officeart/2005/8/layout/hierarchy4"/>
    <dgm:cxn modelId="{11214837-3382-47D2-9370-EDF1D9DFA6E0}" type="presParOf" srcId="{87456CA8-925D-4ADA-8101-A7F01B769B5C}" destId="{9AF38ED4-DB75-4CC5-B59E-D39A97BAAEF3}" srcOrd="0" destOrd="0" presId="urn:microsoft.com/office/officeart/2005/8/layout/hierarchy4"/>
    <dgm:cxn modelId="{24A94953-6F4A-4B16-8597-B21988EE91F3}" type="presParOf" srcId="{9AF38ED4-DB75-4CC5-B59E-D39A97BAAEF3}" destId="{EB9A311C-C379-4B66-97F8-8EB79B023FC6}" srcOrd="0" destOrd="0" presId="urn:microsoft.com/office/officeart/2005/8/layout/hierarchy4"/>
    <dgm:cxn modelId="{E00C1D8E-8811-4260-89BF-1537247CCB52}" type="presParOf" srcId="{9AF38ED4-DB75-4CC5-B59E-D39A97BAAEF3}" destId="{611496D2-D896-4684-9AD7-7E912B7C0BBC}" srcOrd="1" destOrd="0" presId="urn:microsoft.com/office/officeart/2005/8/layout/hierarchy4"/>
    <dgm:cxn modelId="{CBF37F44-37EE-4D4E-8BF1-7A19169033BC}" type="presParOf" srcId="{73FEEA9F-FE48-44C3-BA29-0D8516DF6A7C}" destId="{06355CE8-5956-43CF-9E40-90B98E49BEF3}" srcOrd="3" destOrd="0" presId="urn:microsoft.com/office/officeart/2005/8/layout/hierarchy4"/>
    <dgm:cxn modelId="{8A62F7B8-63C8-41A0-9364-7C730480337A}" type="presParOf" srcId="{73FEEA9F-FE48-44C3-BA29-0D8516DF6A7C}" destId="{66E47819-1C6F-4081-83FE-84EC82AEA82A}" srcOrd="4" destOrd="0" presId="urn:microsoft.com/office/officeart/2005/8/layout/hierarchy4"/>
    <dgm:cxn modelId="{0C176036-3F7E-4E33-922C-37FA814D0EBB}" type="presParOf" srcId="{66E47819-1C6F-4081-83FE-84EC82AEA82A}" destId="{AE40F16A-1C1D-4148-9ED0-04814CF67962}" srcOrd="0" destOrd="0" presId="urn:microsoft.com/office/officeart/2005/8/layout/hierarchy4"/>
    <dgm:cxn modelId="{8509D69D-6CE0-47D6-9590-D3E010AEA823}" type="presParOf" srcId="{66E47819-1C6F-4081-83FE-84EC82AEA82A}" destId="{569F0F1D-D104-4FB2-8562-AF3615008718}" srcOrd="1" destOrd="0" presId="urn:microsoft.com/office/officeart/2005/8/layout/hierarchy4"/>
    <dgm:cxn modelId="{186D98EE-AA2C-43FD-AF57-B2BC897C8D6A}" type="presParOf" srcId="{66E47819-1C6F-4081-83FE-84EC82AEA82A}" destId="{BABAC164-CEE8-4AD6-8050-A2CEFFF12804}" srcOrd="2" destOrd="0" presId="urn:microsoft.com/office/officeart/2005/8/layout/hierarchy4"/>
    <dgm:cxn modelId="{BFB5E787-AEF2-4107-9DE3-F933D49449D3}" type="presParOf" srcId="{BABAC164-CEE8-4AD6-8050-A2CEFFF12804}" destId="{C78A65E8-C13C-4FB4-8A60-20D8FA7F991D}" srcOrd="0" destOrd="0" presId="urn:microsoft.com/office/officeart/2005/8/layout/hierarchy4"/>
    <dgm:cxn modelId="{46D60613-967C-4D81-8D07-F1233C6010E8}" type="presParOf" srcId="{C78A65E8-C13C-4FB4-8A60-20D8FA7F991D}" destId="{B2117D45-05EA-4309-A7A8-0CCBA5554366}" srcOrd="0" destOrd="0" presId="urn:microsoft.com/office/officeart/2005/8/layout/hierarchy4"/>
    <dgm:cxn modelId="{8DA88883-CD79-487A-BFB5-5DD9FF74CF2A}" type="presParOf" srcId="{C78A65E8-C13C-4FB4-8A60-20D8FA7F991D}" destId="{B17F8C7B-8847-4C77-91E2-AFF9C4A60F9D}" srcOrd="1" destOrd="0" presId="urn:microsoft.com/office/officeart/2005/8/layout/hierarchy4"/>
    <dgm:cxn modelId="{9C8B32F5-9B3D-4CC6-A6C6-0CE39F27EA37}" type="presParOf" srcId="{C78A65E8-C13C-4FB4-8A60-20D8FA7F991D}" destId="{48EA86A5-FBBA-4DB1-8B45-AC500E25CFB4}" srcOrd="2" destOrd="0" presId="urn:microsoft.com/office/officeart/2005/8/layout/hierarchy4"/>
    <dgm:cxn modelId="{DD41D8A4-DDC3-49E3-9DB9-1C05322862B9}" type="presParOf" srcId="{48EA86A5-FBBA-4DB1-8B45-AC500E25CFB4}" destId="{F8F29DEA-583D-45E5-B520-A4F7AB8B96EC}" srcOrd="0" destOrd="0" presId="urn:microsoft.com/office/officeart/2005/8/layout/hierarchy4"/>
    <dgm:cxn modelId="{A89991F4-85EE-4766-BC07-B09C859662D6}" type="presParOf" srcId="{F8F29DEA-583D-45E5-B520-A4F7AB8B96EC}" destId="{009348CE-9E72-4494-94FD-C99071175070}" srcOrd="0" destOrd="0" presId="urn:microsoft.com/office/officeart/2005/8/layout/hierarchy4"/>
    <dgm:cxn modelId="{2DE34006-9E47-45E1-BEFA-35E9DFC91980}" type="presParOf" srcId="{F8F29DEA-583D-45E5-B520-A4F7AB8B96EC}" destId="{4B8ABD69-9064-4B26-8E31-3EB59DABB31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F4E5300-6686-4DD4-9036-2A7B0EAE746F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C26BC60-1AF9-465E-8407-290CC1DAD1C7}">
      <dgm:prSet phldrT="[Texte]"/>
      <dgm:spPr/>
      <dgm:t>
        <a:bodyPr/>
        <a:lstStyle/>
        <a:p>
          <a:r>
            <a:rPr lang="fr-FR" dirty="0" smtClean="0"/>
            <a:t>Pédagogique</a:t>
          </a:r>
          <a:endParaRPr lang="fr-FR" dirty="0"/>
        </a:p>
      </dgm:t>
    </dgm:pt>
    <dgm:pt modelId="{0658AB4E-7126-46A6-8DA8-ACDB4F982D86}" type="parTrans" cxnId="{C8AFAF8D-0EA9-409D-B392-7E58A19657BC}">
      <dgm:prSet/>
      <dgm:spPr/>
      <dgm:t>
        <a:bodyPr/>
        <a:lstStyle/>
        <a:p>
          <a:endParaRPr lang="fr-FR"/>
        </a:p>
      </dgm:t>
    </dgm:pt>
    <dgm:pt modelId="{A22C69F0-357D-4C65-BCD5-C5A76D19ACC1}" type="sibTrans" cxnId="{C8AFAF8D-0EA9-409D-B392-7E58A19657BC}">
      <dgm:prSet/>
      <dgm:spPr/>
      <dgm:t>
        <a:bodyPr/>
        <a:lstStyle/>
        <a:p>
          <a:endParaRPr lang="fr-FR"/>
        </a:p>
      </dgm:t>
    </dgm:pt>
    <dgm:pt modelId="{98578DD1-7CD5-4CB6-BF67-36FE9AED71C9}">
      <dgm:prSet phldrT="[Texte]"/>
      <dgm:spPr/>
      <dgm:t>
        <a:bodyPr/>
        <a:lstStyle/>
        <a:p>
          <a:r>
            <a:rPr lang="fr-FR" dirty="0" smtClean="0"/>
            <a:t>Définir et mettre en place une permanence en ligne de l’enseignant pour d’éventuelles questions</a:t>
          </a:r>
          <a:endParaRPr lang="fr-FR" dirty="0"/>
        </a:p>
      </dgm:t>
    </dgm:pt>
    <dgm:pt modelId="{A63C71A1-D71B-415F-91C8-374AA618ACA2}" type="parTrans" cxnId="{381B2A6E-55CB-4817-95D6-6246F0539335}">
      <dgm:prSet/>
      <dgm:spPr/>
      <dgm:t>
        <a:bodyPr/>
        <a:lstStyle/>
        <a:p>
          <a:endParaRPr lang="fr-FR"/>
        </a:p>
      </dgm:t>
    </dgm:pt>
    <dgm:pt modelId="{5794D247-E755-4637-AC11-69B3EADD7EE4}" type="sibTrans" cxnId="{381B2A6E-55CB-4817-95D6-6246F0539335}">
      <dgm:prSet/>
      <dgm:spPr/>
      <dgm:t>
        <a:bodyPr/>
        <a:lstStyle/>
        <a:p>
          <a:endParaRPr lang="fr-FR"/>
        </a:p>
      </dgm:t>
    </dgm:pt>
    <dgm:pt modelId="{2B966BBD-5A37-4CFF-B70F-787C5807258F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Envoyer un ou plusieurs messages de rappel des échéances</a:t>
          </a:r>
          <a:endParaRPr lang="fr-FR" dirty="0"/>
        </a:p>
      </dgm:t>
    </dgm:pt>
    <dgm:pt modelId="{683E300E-68FB-4352-95B2-B18B2315B0FF}" type="parTrans" cxnId="{8B304CFD-936C-436A-882E-264E6817488A}">
      <dgm:prSet/>
      <dgm:spPr/>
      <dgm:t>
        <a:bodyPr/>
        <a:lstStyle/>
        <a:p>
          <a:endParaRPr lang="fr-FR"/>
        </a:p>
      </dgm:t>
    </dgm:pt>
    <dgm:pt modelId="{E5DAF0B3-98BD-451E-AB0A-CFE50389157B}" type="sibTrans" cxnId="{8B304CFD-936C-436A-882E-264E6817488A}">
      <dgm:prSet/>
      <dgm:spPr/>
      <dgm:t>
        <a:bodyPr/>
        <a:lstStyle/>
        <a:p>
          <a:endParaRPr lang="fr-FR"/>
        </a:p>
      </dgm:t>
    </dgm:pt>
    <dgm:pt modelId="{D66BEEEA-46E1-4A20-B904-C881B22BA734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0BFA2818-7DFB-4863-8A37-3024A4E69CD0}" type="parTrans" cxnId="{BEE110AA-0972-4020-BD9C-C61E38968A05}">
      <dgm:prSet/>
      <dgm:spPr/>
      <dgm:t>
        <a:bodyPr/>
        <a:lstStyle/>
        <a:p>
          <a:endParaRPr lang="fr-FR"/>
        </a:p>
      </dgm:t>
    </dgm:pt>
    <dgm:pt modelId="{3FF3750A-022C-4D04-B0EE-5DB6A2880C58}" type="sibTrans" cxnId="{BEE110AA-0972-4020-BD9C-C61E38968A05}">
      <dgm:prSet/>
      <dgm:spPr/>
      <dgm:t>
        <a:bodyPr/>
        <a:lstStyle/>
        <a:p>
          <a:endParaRPr lang="fr-FR"/>
        </a:p>
      </dgm:t>
    </dgm:pt>
    <dgm:pt modelId="{4EDF9E13-E522-4D03-A5CD-C1AEFE1AE40F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D1F5E395-2D6C-46D0-821F-363F84291F37}" type="parTrans" cxnId="{4624F657-583A-4867-9E68-27C37A6C3270}">
      <dgm:prSet/>
      <dgm:spPr/>
      <dgm:t>
        <a:bodyPr/>
        <a:lstStyle/>
        <a:p>
          <a:endParaRPr lang="fr-FR"/>
        </a:p>
      </dgm:t>
    </dgm:pt>
    <dgm:pt modelId="{38CA015D-34F3-4048-932E-960F06EA2197}" type="sibTrans" cxnId="{4624F657-583A-4867-9E68-27C37A6C3270}">
      <dgm:prSet/>
      <dgm:spPr/>
      <dgm:t>
        <a:bodyPr/>
        <a:lstStyle/>
        <a:p>
          <a:endParaRPr lang="fr-FR"/>
        </a:p>
      </dgm:t>
    </dgm:pt>
    <dgm:pt modelId="{661BC2E6-6FAB-4FA1-9BA9-5DD70F25C222}">
      <dgm:prSet phldrT="[Texte]"/>
      <dgm:spPr/>
      <dgm:t>
        <a:bodyPr/>
        <a:lstStyle/>
        <a:p>
          <a:r>
            <a:rPr lang="fr-FR" dirty="0" smtClean="0"/>
            <a:t>Remettre un feedback intermédiaire le cas échéant</a:t>
          </a:r>
          <a:endParaRPr lang="fr-FR" dirty="0"/>
        </a:p>
      </dgm:t>
    </dgm:pt>
    <dgm:pt modelId="{0CAE0EFF-D0D3-40A1-AA17-16858D5F5D04}" type="parTrans" cxnId="{3658B453-96E1-4179-90AB-1EB5F3787E4F}">
      <dgm:prSet/>
      <dgm:spPr/>
      <dgm:t>
        <a:bodyPr/>
        <a:lstStyle/>
        <a:p>
          <a:endParaRPr lang="fr-FR"/>
        </a:p>
      </dgm:t>
    </dgm:pt>
    <dgm:pt modelId="{BD98B9F3-5BE3-41B4-8EEF-2C8D60D26235}" type="sibTrans" cxnId="{3658B453-96E1-4179-90AB-1EB5F3787E4F}">
      <dgm:prSet/>
      <dgm:spPr/>
      <dgm:t>
        <a:bodyPr/>
        <a:lstStyle/>
        <a:p>
          <a:endParaRPr lang="fr-FR"/>
        </a:p>
      </dgm:t>
    </dgm:pt>
    <dgm:pt modelId="{12FEEB4E-E6E3-4961-B869-A74FCDA7BCEC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Assurer l’accès au service informatique et/ou IP pour les étudiants</a:t>
          </a:r>
          <a:endParaRPr lang="fr-FR" dirty="0"/>
        </a:p>
      </dgm:t>
    </dgm:pt>
    <dgm:pt modelId="{EB989B56-5672-4D49-BC46-0BC7B1D1496C}" type="parTrans" cxnId="{C7990CF6-5468-466E-93F0-12617DAA21F2}">
      <dgm:prSet/>
      <dgm:spPr/>
      <dgm:t>
        <a:bodyPr/>
        <a:lstStyle/>
        <a:p>
          <a:endParaRPr lang="fr-FR"/>
        </a:p>
      </dgm:t>
    </dgm:pt>
    <dgm:pt modelId="{FDA3344E-A66B-406B-8C73-E98E9745D686}" type="sibTrans" cxnId="{C7990CF6-5468-466E-93F0-12617DAA21F2}">
      <dgm:prSet/>
      <dgm:spPr/>
      <dgm:t>
        <a:bodyPr/>
        <a:lstStyle/>
        <a:p>
          <a:endParaRPr lang="fr-FR"/>
        </a:p>
      </dgm:t>
    </dgm:pt>
    <dgm:pt modelId="{4604A121-7EF7-484C-A96E-E7E9F7B80DFD}" type="pres">
      <dgm:prSet presAssocID="{DF4E5300-6686-4DD4-9036-2A7B0EAE746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B41FC73-29DF-4B5D-9363-6D0AB772081E}" type="pres">
      <dgm:prSet presAssocID="{9C26BC60-1AF9-465E-8407-290CC1DAD1C7}" presName="vertOne" presStyleCnt="0"/>
      <dgm:spPr/>
    </dgm:pt>
    <dgm:pt modelId="{07365776-38F7-4023-90A9-3AACEE6B9746}" type="pres">
      <dgm:prSet presAssocID="{9C26BC60-1AF9-465E-8407-290CC1DAD1C7}" presName="txOne" presStyleLbl="node0" presStyleIdx="0" presStyleCnt="3" custScaleY="389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08BA5E0-6FD7-42E2-8F9F-6540A52263D7}" type="pres">
      <dgm:prSet presAssocID="{9C26BC60-1AF9-465E-8407-290CC1DAD1C7}" presName="parTransOne" presStyleCnt="0"/>
      <dgm:spPr/>
    </dgm:pt>
    <dgm:pt modelId="{F30E6B7B-C802-4EB2-9944-8792A2B81A91}" type="pres">
      <dgm:prSet presAssocID="{9C26BC60-1AF9-465E-8407-290CC1DAD1C7}" presName="horzOne" presStyleCnt="0"/>
      <dgm:spPr/>
    </dgm:pt>
    <dgm:pt modelId="{22B5208F-EE85-41F9-950A-0E87920F631D}" type="pres">
      <dgm:prSet presAssocID="{98578DD1-7CD5-4CB6-BF67-36FE9AED71C9}" presName="vertTwo" presStyleCnt="0"/>
      <dgm:spPr/>
    </dgm:pt>
    <dgm:pt modelId="{B7DDF409-59FC-4D7E-A825-E009E4A2F4ED}" type="pres">
      <dgm:prSet presAssocID="{98578DD1-7CD5-4CB6-BF67-36FE9AED71C9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0102D72-396D-48E7-8DED-C4A59489676F}" type="pres">
      <dgm:prSet presAssocID="{98578DD1-7CD5-4CB6-BF67-36FE9AED71C9}" presName="horzTwo" presStyleCnt="0"/>
      <dgm:spPr/>
    </dgm:pt>
    <dgm:pt modelId="{1F55AE2E-A631-45B0-A4E8-9F5FD3DCCEE3}" type="pres">
      <dgm:prSet presAssocID="{5794D247-E755-4637-AC11-69B3EADD7EE4}" presName="sibSpaceTwo" presStyleCnt="0"/>
      <dgm:spPr/>
    </dgm:pt>
    <dgm:pt modelId="{7A87C8D3-0F13-4F85-B7DF-F635B367D9CB}" type="pres">
      <dgm:prSet presAssocID="{661BC2E6-6FAB-4FA1-9BA9-5DD70F25C222}" presName="vertTwo" presStyleCnt="0"/>
      <dgm:spPr/>
    </dgm:pt>
    <dgm:pt modelId="{9D29FC27-9AAF-436C-A3F1-97EDBA8FA497}" type="pres">
      <dgm:prSet presAssocID="{661BC2E6-6FAB-4FA1-9BA9-5DD70F25C222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49FFD83-0EB5-42AF-A2FB-62BC505F64A3}" type="pres">
      <dgm:prSet presAssocID="{661BC2E6-6FAB-4FA1-9BA9-5DD70F25C222}" presName="horzTwo" presStyleCnt="0"/>
      <dgm:spPr/>
    </dgm:pt>
    <dgm:pt modelId="{3E99BC6C-37DA-4B74-865D-7045F5FF0DFA}" type="pres">
      <dgm:prSet presAssocID="{A22C69F0-357D-4C65-BCD5-C5A76D19ACC1}" presName="sibSpaceOne" presStyleCnt="0"/>
      <dgm:spPr/>
    </dgm:pt>
    <dgm:pt modelId="{009EEB38-00CB-46B3-8D88-9107F15B630B}" type="pres">
      <dgm:prSet presAssocID="{4EDF9E13-E522-4D03-A5CD-C1AEFE1AE40F}" presName="vertOne" presStyleCnt="0"/>
      <dgm:spPr/>
    </dgm:pt>
    <dgm:pt modelId="{F952CE31-55A4-4499-B7FF-11D49F04C667}" type="pres">
      <dgm:prSet presAssocID="{4EDF9E13-E522-4D03-A5CD-C1AEFE1AE40F}" presName="txOne" presStyleLbl="node0" presStyleIdx="1" presStyleCnt="3" custScaleY="389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B508350-E590-49FF-8379-7EA3B48EC509}" type="pres">
      <dgm:prSet presAssocID="{4EDF9E13-E522-4D03-A5CD-C1AEFE1AE40F}" presName="parTransOne" presStyleCnt="0"/>
      <dgm:spPr/>
    </dgm:pt>
    <dgm:pt modelId="{934B58DC-F719-4E91-8852-4FCA5D9BB90D}" type="pres">
      <dgm:prSet presAssocID="{4EDF9E13-E522-4D03-A5CD-C1AEFE1AE40F}" presName="horzOne" presStyleCnt="0"/>
      <dgm:spPr/>
    </dgm:pt>
    <dgm:pt modelId="{FFB566EC-E61D-4D6A-9E84-D091C114F5A3}" type="pres">
      <dgm:prSet presAssocID="{2B966BBD-5A37-4CFF-B70F-787C5807258F}" presName="vertTwo" presStyleCnt="0"/>
      <dgm:spPr/>
    </dgm:pt>
    <dgm:pt modelId="{71444AF2-8621-4F5B-9D5B-ECB706A406AE}" type="pres">
      <dgm:prSet presAssocID="{2B966BBD-5A37-4CFF-B70F-787C5807258F}" presName="txTwo" presStyleLbl="node2" presStyleIdx="2" presStyleCnt="4" custScaleX="1208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53959D0-2D5D-4822-9E79-C90C0FB07F9D}" type="pres">
      <dgm:prSet presAssocID="{2B966BBD-5A37-4CFF-B70F-787C5807258F}" presName="horzTwo" presStyleCnt="0"/>
      <dgm:spPr/>
    </dgm:pt>
    <dgm:pt modelId="{2BD730EB-E4EE-4022-BCD3-0A810578E748}" type="pres">
      <dgm:prSet presAssocID="{38CA015D-34F3-4048-932E-960F06EA2197}" presName="sibSpaceOne" presStyleCnt="0"/>
      <dgm:spPr/>
    </dgm:pt>
    <dgm:pt modelId="{571E58F0-FAFD-4BF5-9BCC-1078A3D60A85}" type="pres">
      <dgm:prSet presAssocID="{D66BEEEA-46E1-4A20-B904-C881B22BA734}" presName="vertOne" presStyleCnt="0"/>
      <dgm:spPr/>
    </dgm:pt>
    <dgm:pt modelId="{37171037-61C9-45FE-AE06-D4798B981708}" type="pres">
      <dgm:prSet presAssocID="{D66BEEEA-46E1-4A20-B904-C881B22BA734}" presName="txOne" presStyleLbl="node0" presStyleIdx="2" presStyleCnt="3" custScaleY="389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3CBC3F1-26D2-445E-B22C-79381FF0B7FB}" type="pres">
      <dgm:prSet presAssocID="{D66BEEEA-46E1-4A20-B904-C881B22BA734}" presName="parTransOne" presStyleCnt="0"/>
      <dgm:spPr/>
    </dgm:pt>
    <dgm:pt modelId="{494884FF-4723-4F51-9CDD-01E30A8626D3}" type="pres">
      <dgm:prSet presAssocID="{D66BEEEA-46E1-4A20-B904-C881B22BA734}" presName="horzOne" presStyleCnt="0"/>
      <dgm:spPr/>
    </dgm:pt>
    <dgm:pt modelId="{EF004295-EA4F-4B04-99C5-94D14E123F17}" type="pres">
      <dgm:prSet presAssocID="{12FEEB4E-E6E3-4961-B869-A74FCDA7BCEC}" presName="vertTwo" presStyleCnt="0"/>
      <dgm:spPr/>
    </dgm:pt>
    <dgm:pt modelId="{F855BB88-ED1A-4D8D-A069-7CF6965E6F24}" type="pres">
      <dgm:prSet presAssocID="{12FEEB4E-E6E3-4961-B869-A74FCDA7BCEC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743114-1E58-486D-8855-E9C3D67DC375}" type="pres">
      <dgm:prSet presAssocID="{12FEEB4E-E6E3-4961-B869-A74FCDA7BCEC}" presName="horzTwo" presStyleCnt="0"/>
      <dgm:spPr/>
    </dgm:pt>
  </dgm:ptLst>
  <dgm:cxnLst>
    <dgm:cxn modelId="{3658B453-96E1-4179-90AB-1EB5F3787E4F}" srcId="{9C26BC60-1AF9-465E-8407-290CC1DAD1C7}" destId="{661BC2E6-6FAB-4FA1-9BA9-5DD70F25C222}" srcOrd="1" destOrd="0" parTransId="{0CAE0EFF-D0D3-40A1-AA17-16858D5F5D04}" sibTransId="{BD98B9F3-5BE3-41B4-8EEF-2C8D60D26235}"/>
    <dgm:cxn modelId="{8B304CFD-936C-436A-882E-264E6817488A}" srcId="{4EDF9E13-E522-4D03-A5CD-C1AEFE1AE40F}" destId="{2B966BBD-5A37-4CFF-B70F-787C5807258F}" srcOrd="0" destOrd="0" parTransId="{683E300E-68FB-4352-95B2-B18B2315B0FF}" sibTransId="{E5DAF0B3-98BD-451E-AB0A-CFE50389157B}"/>
    <dgm:cxn modelId="{3D9EF3B8-5A3B-4D42-BC4C-21ED352435F7}" type="presOf" srcId="{12FEEB4E-E6E3-4961-B869-A74FCDA7BCEC}" destId="{F855BB88-ED1A-4D8D-A069-7CF6965E6F24}" srcOrd="0" destOrd="0" presId="urn:microsoft.com/office/officeart/2005/8/layout/hierarchy4"/>
    <dgm:cxn modelId="{6010EDBE-ED18-4197-9D91-641C9494FD2A}" type="presOf" srcId="{661BC2E6-6FAB-4FA1-9BA9-5DD70F25C222}" destId="{9D29FC27-9AAF-436C-A3F1-97EDBA8FA497}" srcOrd="0" destOrd="0" presId="urn:microsoft.com/office/officeart/2005/8/layout/hierarchy4"/>
    <dgm:cxn modelId="{49C6D32F-E5C4-42D6-A6CA-D0296ECD7172}" type="presOf" srcId="{D66BEEEA-46E1-4A20-B904-C881B22BA734}" destId="{37171037-61C9-45FE-AE06-D4798B981708}" srcOrd="0" destOrd="0" presId="urn:microsoft.com/office/officeart/2005/8/layout/hierarchy4"/>
    <dgm:cxn modelId="{13E485C9-50C7-4F7C-AEBA-54C6442AF804}" type="presOf" srcId="{98578DD1-7CD5-4CB6-BF67-36FE9AED71C9}" destId="{B7DDF409-59FC-4D7E-A825-E009E4A2F4ED}" srcOrd="0" destOrd="0" presId="urn:microsoft.com/office/officeart/2005/8/layout/hierarchy4"/>
    <dgm:cxn modelId="{BDE8C125-B164-4966-8443-C62F36A272FA}" type="presOf" srcId="{2B966BBD-5A37-4CFF-B70F-787C5807258F}" destId="{71444AF2-8621-4F5B-9D5B-ECB706A406AE}" srcOrd="0" destOrd="0" presId="urn:microsoft.com/office/officeart/2005/8/layout/hierarchy4"/>
    <dgm:cxn modelId="{86B345CD-C0C9-45F5-8357-78488840B6A0}" type="presOf" srcId="{DF4E5300-6686-4DD4-9036-2A7B0EAE746F}" destId="{4604A121-7EF7-484C-A96E-E7E9F7B80DFD}" srcOrd="0" destOrd="0" presId="urn:microsoft.com/office/officeart/2005/8/layout/hierarchy4"/>
    <dgm:cxn modelId="{C8AFAF8D-0EA9-409D-B392-7E58A19657BC}" srcId="{DF4E5300-6686-4DD4-9036-2A7B0EAE746F}" destId="{9C26BC60-1AF9-465E-8407-290CC1DAD1C7}" srcOrd="0" destOrd="0" parTransId="{0658AB4E-7126-46A6-8DA8-ACDB4F982D86}" sibTransId="{A22C69F0-357D-4C65-BCD5-C5A76D19ACC1}"/>
    <dgm:cxn modelId="{C7990CF6-5468-466E-93F0-12617DAA21F2}" srcId="{D66BEEEA-46E1-4A20-B904-C881B22BA734}" destId="{12FEEB4E-E6E3-4961-B869-A74FCDA7BCEC}" srcOrd="0" destOrd="0" parTransId="{EB989B56-5672-4D49-BC46-0BC7B1D1496C}" sibTransId="{FDA3344E-A66B-406B-8C73-E98E9745D686}"/>
    <dgm:cxn modelId="{BEE110AA-0972-4020-BD9C-C61E38968A05}" srcId="{DF4E5300-6686-4DD4-9036-2A7B0EAE746F}" destId="{D66BEEEA-46E1-4A20-B904-C881B22BA734}" srcOrd="2" destOrd="0" parTransId="{0BFA2818-7DFB-4863-8A37-3024A4E69CD0}" sibTransId="{3FF3750A-022C-4D04-B0EE-5DB6A2880C58}"/>
    <dgm:cxn modelId="{381B2A6E-55CB-4817-95D6-6246F0539335}" srcId="{9C26BC60-1AF9-465E-8407-290CC1DAD1C7}" destId="{98578DD1-7CD5-4CB6-BF67-36FE9AED71C9}" srcOrd="0" destOrd="0" parTransId="{A63C71A1-D71B-415F-91C8-374AA618ACA2}" sibTransId="{5794D247-E755-4637-AC11-69B3EADD7EE4}"/>
    <dgm:cxn modelId="{4BDC6DA5-207A-486F-8897-93327310C928}" type="presOf" srcId="{4EDF9E13-E522-4D03-A5CD-C1AEFE1AE40F}" destId="{F952CE31-55A4-4499-B7FF-11D49F04C667}" srcOrd="0" destOrd="0" presId="urn:microsoft.com/office/officeart/2005/8/layout/hierarchy4"/>
    <dgm:cxn modelId="{4624F657-583A-4867-9E68-27C37A6C3270}" srcId="{DF4E5300-6686-4DD4-9036-2A7B0EAE746F}" destId="{4EDF9E13-E522-4D03-A5CD-C1AEFE1AE40F}" srcOrd="1" destOrd="0" parTransId="{D1F5E395-2D6C-46D0-821F-363F84291F37}" sibTransId="{38CA015D-34F3-4048-932E-960F06EA2197}"/>
    <dgm:cxn modelId="{BF83001B-02C8-47F7-986B-C4C5518129CD}" type="presOf" srcId="{9C26BC60-1AF9-465E-8407-290CC1DAD1C7}" destId="{07365776-38F7-4023-90A9-3AACEE6B9746}" srcOrd="0" destOrd="0" presId="urn:microsoft.com/office/officeart/2005/8/layout/hierarchy4"/>
    <dgm:cxn modelId="{EAC0B18F-4326-49FB-A6C0-361E25402208}" type="presParOf" srcId="{4604A121-7EF7-484C-A96E-E7E9F7B80DFD}" destId="{6B41FC73-29DF-4B5D-9363-6D0AB772081E}" srcOrd="0" destOrd="0" presId="urn:microsoft.com/office/officeart/2005/8/layout/hierarchy4"/>
    <dgm:cxn modelId="{08C3CE80-44D2-4396-A386-511D2A3C9DE0}" type="presParOf" srcId="{6B41FC73-29DF-4B5D-9363-6D0AB772081E}" destId="{07365776-38F7-4023-90A9-3AACEE6B9746}" srcOrd="0" destOrd="0" presId="urn:microsoft.com/office/officeart/2005/8/layout/hierarchy4"/>
    <dgm:cxn modelId="{884AF5A8-53EA-4CE6-8005-82FA6815D824}" type="presParOf" srcId="{6B41FC73-29DF-4B5D-9363-6D0AB772081E}" destId="{208BA5E0-6FD7-42E2-8F9F-6540A52263D7}" srcOrd="1" destOrd="0" presId="urn:microsoft.com/office/officeart/2005/8/layout/hierarchy4"/>
    <dgm:cxn modelId="{F7160FF3-CE40-42F2-BAFF-F6AC4DBCA766}" type="presParOf" srcId="{6B41FC73-29DF-4B5D-9363-6D0AB772081E}" destId="{F30E6B7B-C802-4EB2-9944-8792A2B81A91}" srcOrd="2" destOrd="0" presId="urn:microsoft.com/office/officeart/2005/8/layout/hierarchy4"/>
    <dgm:cxn modelId="{BEDD7F4F-81F6-47FB-904A-B04B74F19E18}" type="presParOf" srcId="{F30E6B7B-C802-4EB2-9944-8792A2B81A91}" destId="{22B5208F-EE85-41F9-950A-0E87920F631D}" srcOrd="0" destOrd="0" presId="urn:microsoft.com/office/officeart/2005/8/layout/hierarchy4"/>
    <dgm:cxn modelId="{42B3D90B-3CAD-424F-B403-B9F464E8D518}" type="presParOf" srcId="{22B5208F-EE85-41F9-950A-0E87920F631D}" destId="{B7DDF409-59FC-4D7E-A825-E009E4A2F4ED}" srcOrd="0" destOrd="0" presId="urn:microsoft.com/office/officeart/2005/8/layout/hierarchy4"/>
    <dgm:cxn modelId="{16002300-E084-400D-BFE3-DD340180F9AB}" type="presParOf" srcId="{22B5208F-EE85-41F9-950A-0E87920F631D}" destId="{00102D72-396D-48E7-8DED-C4A59489676F}" srcOrd="1" destOrd="0" presId="urn:microsoft.com/office/officeart/2005/8/layout/hierarchy4"/>
    <dgm:cxn modelId="{9E8B33B1-AAF3-44B2-88FA-FD201B9AFE09}" type="presParOf" srcId="{F30E6B7B-C802-4EB2-9944-8792A2B81A91}" destId="{1F55AE2E-A631-45B0-A4E8-9F5FD3DCCEE3}" srcOrd="1" destOrd="0" presId="urn:microsoft.com/office/officeart/2005/8/layout/hierarchy4"/>
    <dgm:cxn modelId="{BB743CDE-A863-46AD-BE2B-B59A1E737DAF}" type="presParOf" srcId="{F30E6B7B-C802-4EB2-9944-8792A2B81A91}" destId="{7A87C8D3-0F13-4F85-B7DF-F635B367D9CB}" srcOrd="2" destOrd="0" presId="urn:microsoft.com/office/officeart/2005/8/layout/hierarchy4"/>
    <dgm:cxn modelId="{01B68D73-FCA2-4E90-BF26-BA7BC19834A9}" type="presParOf" srcId="{7A87C8D3-0F13-4F85-B7DF-F635B367D9CB}" destId="{9D29FC27-9AAF-436C-A3F1-97EDBA8FA497}" srcOrd="0" destOrd="0" presId="urn:microsoft.com/office/officeart/2005/8/layout/hierarchy4"/>
    <dgm:cxn modelId="{08042D64-CD47-4C3A-848F-D71B114E6E53}" type="presParOf" srcId="{7A87C8D3-0F13-4F85-B7DF-F635B367D9CB}" destId="{C49FFD83-0EB5-42AF-A2FB-62BC505F64A3}" srcOrd="1" destOrd="0" presId="urn:microsoft.com/office/officeart/2005/8/layout/hierarchy4"/>
    <dgm:cxn modelId="{EEE4CD33-FAD1-4184-BF70-8351758E3FBF}" type="presParOf" srcId="{4604A121-7EF7-484C-A96E-E7E9F7B80DFD}" destId="{3E99BC6C-37DA-4B74-865D-7045F5FF0DFA}" srcOrd="1" destOrd="0" presId="urn:microsoft.com/office/officeart/2005/8/layout/hierarchy4"/>
    <dgm:cxn modelId="{680A515C-7410-4B7B-BC98-CA2B189249F1}" type="presParOf" srcId="{4604A121-7EF7-484C-A96E-E7E9F7B80DFD}" destId="{009EEB38-00CB-46B3-8D88-9107F15B630B}" srcOrd="2" destOrd="0" presId="urn:microsoft.com/office/officeart/2005/8/layout/hierarchy4"/>
    <dgm:cxn modelId="{8485A13D-3E5D-4A22-A094-6DF66D117E5A}" type="presParOf" srcId="{009EEB38-00CB-46B3-8D88-9107F15B630B}" destId="{F952CE31-55A4-4499-B7FF-11D49F04C667}" srcOrd="0" destOrd="0" presId="urn:microsoft.com/office/officeart/2005/8/layout/hierarchy4"/>
    <dgm:cxn modelId="{C8BDDC60-7AD9-458A-A50D-BE283EBF0B55}" type="presParOf" srcId="{009EEB38-00CB-46B3-8D88-9107F15B630B}" destId="{4B508350-E590-49FF-8379-7EA3B48EC509}" srcOrd="1" destOrd="0" presId="urn:microsoft.com/office/officeart/2005/8/layout/hierarchy4"/>
    <dgm:cxn modelId="{02C61230-1977-4CB9-80B5-9CB793618517}" type="presParOf" srcId="{009EEB38-00CB-46B3-8D88-9107F15B630B}" destId="{934B58DC-F719-4E91-8852-4FCA5D9BB90D}" srcOrd="2" destOrd="0" presId="urn:microsoft.com/office/officeart/2005/8/layout/hierarchy4"/>
    <dgm:cxn modelId="{38D88FC1-ECD7-4E8F-A9BF-D670B5617DB8}" type="presParOf" srcId="{934B58DC-F719-4E91-8852-4FCA5D9BB90D}" destId="{FFB566EC-E61D-4D6A-9E84-D091C114F5A3}" srcOrd="0" destOrd="0" presId="urn:microsoft.com/office/officeart/2005/8/layout/hierarchy4"/>
    <dgm:cxn modelId="{4A144710-1A80-416E-9EE0-31A2FA95FCFB}" type="presParOf" srcId="{FFB566EC-E61D-4D6A-9E84-D091C114F5A3}" destId="{71444AF2-8621-4F5B-9D5B-ECB706A406AE}" srcOrd="0" destOrd="0" presId="urn:microsoft.com/office/officeart/2005/8/layout/hierarchy4"/>
    <dgm:cxn modelId="{21F56CC8-AB17-4848-BA18-C8297230EA68}" type="presParOf" srcId="{FFB566EC-E61D-4D6A-9E84-D091C114F5A3}" destId="{153959D0-2D5D-4822-9E79-C90C0FB07F9D}" srcOrd="1" destOrd="0" presId="urn:microsoft.com/office/officeart/2005/8/layout/hierarchy4"/>
    <dgm:cxn modelId="{A036FB21-F592-488E-9B5C-007B32BA75A0}" type="presParOf" srcId="{4604A121-7EF7-484C-A96E-E7E9F7B80DFD}" destId="{2BD730EB-E4EE-4022-BCD3-0A810578E748}" srcOrd="3" destOrd="0" presId="urn:microsoft.com/office/officeart/2005/8/layout/hierarchy4"/>
    <dgm:cxn modelId="{51501A53-9216-48D9-998B-6224F78B5956}" type="presParOf" srcId="{4604A121-7EF7-484C-A96E-E7E9F7B80DFD}" destId="{571E58F0-FAFD-4BF5-9BCC-1078A3D60A85}" srcOrd="4" destOrd="0" presId="urn:microsoft.com/office/officeart/2005/8/layout/hierarchy4"/>
    <dgm:cxn modelId="{D25D6727-3DD2-4893-A529-D4DBC48EDE1A}" type="presParOf" srcId="{571E58F0-FAFD-4BF5-9BCC-1078A3D60A85}" destId="{37171037-61C9-45FE-AE06-D4798B981708}" srcOrd="0" destOrd="0" presId="urn:microsoft.com/office/officeart/2005/8/layout/hierarchy4"/>
    <dgm:cxn modelId="{F5AF04BF-B1D4-4AB2-9821-648102F0BD72}" type="presParOf" srcId="{571E58F0-FAFD-4BF5-9BCC-1078A3D60A85}" destId="{63CBC3F1-26D2-445E-B22C-79381FF0B7FB}" srcOrd="1" destOrd="0" presId="urn:microsoft.com/office/officeart/2005/8/layout/hierarchy4"/>
    <dgm:cxn modelId="{B3365514-33B7-4B97-8FE0-EAD961166895}" type="presParOf" srcId="{571E58F0-FAFD-4BF5-9BCC-1078A3D60A85}" destId="{494884FF-4723-4F51-9CDD-01E30A8626D3}" srcOrd="2" destOrd="0" presId="urn:microsoft.com/office/officeart/2005/8/layout/hierarchy4"/>
    <dgm:cxn modelId="{B42765AB-7DA6-43B5-A58F-D5F49F1BA9D5}" type="presParOf" srcId="{494884FF-4723-4F51-9CDD-01E30A8626D3}" destId="{EF004295-EA4F-4B04-99C5-94D14E123F17}" srcOrd="0" destOrd="0" presId="urn:microsoft.com/office/officeart/2005/8/layout/hierarchy4"/>
    <dgm:cxn modelId="{B0F271CA-60E3-4D48-83AC-BECD9833D987}" type="presParOf" srcId="{EF004295-EA4F-4B04-99C5-94D14E123F17}" destId="{F855BB88-ED1A-4D8D-A069-7CF6965E6F24}" srcOrd="0" destOrd="0" presId="urn:microsoft.com/office/officeart/2005/8/layout/hierarchy4"/>
    <dgm:cxn modelId="{71F0E858-754D-4A74-9A55-4D9B7A6460DF}" type="presParOf" srcId="{EF004295-EA4F-4B04-99C5-94D14E123F17}" destId="{E9743114-1E58-486D-8855-E9C3D67DC37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AAF151C2-E48C-4DE7-8336-E8630AA9D158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46E536-9A12-4CE7-8705-4E58FF1EB5A2}">
      <dgm:prSet phldrT="[Texte]" custT="1"/>
      <dgm:spPr/>
      <dgm:t>
        <a:bodyPr/>
        <a:lstStyle/>
        <a:p>
          <a:r>
            <a:rPr lang="fr-FR" sz="2400" dirty="0" smtClean="0"/>
            <a:t>Examen en direct à distance</a:t>
          </a:r>
          <a:endParaRPr lang="fr-FR" sz="2400" dirty="0"/>
        </a:p>
      </dgm:t>
    </dgm:pt>
    <dgm:pt modelId="{0DC281C2-B96A-4C1F-AFA8-0B3140128C51}" type="parTrans" cxnId="{A8C2592F-CD70-4B1A-889D-BFDB8B6F8922}">
      <dgm:prSet/>
      <dgm:spPr/>
      <dgm:t>
        <a:bodyPr/>
        <a:lstStyle/>
        <a:p>
          <a:endParaRPr lang="fr-FR" sz="2400"/>
        </a:p>
      </dgm:t>
    </dgm:pt>
    <dgm:pt modelId="{4C4E01DC-65FC-4AA6-AE9C-B47C3643FE3E}" type="sibTrans" cxnId="{A8C2592F-CD70-4B1A-889D-BFDB8B6F8922}">
      <dgm:prSet/>
      <dgm:spPr/>
      <dgm:t>
        <a:bodyPr/>
        <a:lstStyle/>
        <a:p>
          <a:endParaRPr lang="fr-FR" sz="2400"/>
        </a:p>
      </dgm:t>
    </dgm:pt>
    <dgm:pt modelId="{20CB58EB-191F-4F60-9FB6-DBC689871312}">
      <dgm:prSet phldrT="[Texte]" custT="1"/>
      <dgm:spPr/>
      <dgm:t>
        <a:bodyPr/>
        <a:lstStyle/>
        <a:p>
          <a:r>
            <a:rPr lang="fr-FR" sz="2400" dirty="0" smtClean="0"/>
            <a:t>Examen en différé à distance </a:t>
          </a:r>
          <a:endParaRPr lang="fr-FR" sz="2400" dirty="0"/>
        </a:p>
      </dgm:t>
    </dgm:pt>
    <dgm:pt modelId="{77B49F6B-4D27-4CEF-BE85-EB02CE02C414}" type="parTrans" cxnId="{B4D1A472-D8D9-405A-90DC-CBE82B3C7408}">
      <dgm:prSet/>
      <dgm:spPr/>
      <dgm:t>
        <a:bodyPr/>
        <a:lstStyle/>
        <a:p>
          <a:endParaRPr lang="fr-FR" sz="2400"/>
        </a:p>
      </dgm:t>
    </dgm:pt>
    <dgm:pt modelId="{7B2EAB88-AA65-49F7-8BD6-2CE1AE74451D}" type="sibTrans" cxnId="{B4D1A472-D8D9-405A-90DC-CBE82B3C7408}">
      <dgm:prSet/>
      <dgm:spPr/>
      <dgm:t>
        <a:bodyPr/>
        <a:lstStyle/>
        <a:p>
          <a:endParaRPr lang="fr-FR" sz="2400"/>
        </a:p>
      </dgm:t>
    </dgm:pt>
    <dgm:pt modelId="{E29CB1C6-7372-4A3C-BD12-21FBF1D76634}">
      <dgm:prSet phldrT="[Texte]" custT="1"/>
      <dgm:spPr/>
      <dgm:t>
        <a:bodyPr/>
        <a:lstStyle/>
        <a:p>
          <a:r>
            <a:rPr lang="fr-FR" sz="2400" b="1" u="sng" dirty="0" smtClean="0"/>
            <a:t>Epreuve orale </a:t>
          </a:r>
          <a:r>
            <a:rPr lang="fr-FR" sz="2400" b="1" u="sng" dirty="0" smtClean="0"/>
            <a:t>en direct à distance</a:t>
          </a:r>
          <a:endParaRPr lang="fr-FR" sz="2400" b="1" u="sng" dirty="0"/>
        </a:p>
      </dgm:t>
    </dgm:pt>
    <dgm:pt modelId="{DD850459-4986-4148-90EA-563387CC5AE7}" type="parTrans" cxnId="{F1A90BC0-B06A-4DC9-A088-5B3784B8CA5E}">
      <dgm:prSet/>
      <dgm:spPr/>
      <dgm:t>
        <a:bodyPr/>
        <a:lstStyle/>
        <a:p>
          <a:endParaRPr lang="fr-FR" sz="2400"/>
        </a:p>
      </dgm:t>
    </dgm:pt>
    <dgm:pt modelId="{C584ACF3-CE9C-4472-B104-8C8A15287CFC}" type="sibTrans" cxnId="{F1A90BC0-B06A-4DC9-A088-5B3784B8CA5E}">
      <dgm:prSet/>
      <dgm:spPr/>
      <dgm:t>
        <a:bodyPr/>
        <a:lstStyle/>
        <a:p>
          <a:endParaRPr lang="fr-FR" sz="2400"/>
        </a:p>
      </dgm:t>
    </dgm:pt>
    <dgm:pt modelId="{0422781F-4F69-4000-8668-E5048EDCA141}">
      <dgm:prSet phldrT="[Texte]" custT="1"/>
      <dgm:spPr/>
      <dgm:t>
        <a:bodyPr/>
        <a:lstStyle/>
        <a:p>
          <a:r>
            <a:rPr lang="fr-FR" sz="2400" dirty="0" smtClean="0"/>
            <a:t>Quiz à distance</a:t>
          </a:r>
          <a:endParaRPr lang="fr-FR" sz="2400" dirty="0"/>
        </a:p>
      </dgm:t>
    </dgm:pt>
    <dgm:pt modelId="{891D8248-8FA4-48F3-B530-862D346B0AB7}" type="parTrans" cxnId="{E80F7EDA-0B1F-474B-9257-A5F34A28625D}">
      <dgm:prSet/>
      <dgm:spPr/>
      <dgm:t>
        <a:bodyPr/>
        <a:lstStyle/>
        <a:p>
          <a:endParaRPr lang="fr-FR" sz="2400"/>
        </a:p>
      </dgm:t>
    </dgm:pt>
    <dgm:pt modelId="{8A56A283-79EE-43C0-84DF-DBE893DA4645}" type="sibTrans" cxnId="{E80F7EDA-0B1F-474B-9257-A5F34A28625D}">
      <dgm:prSet/>
      <dgm:spPr/>
      <dgm:t>
        <a:bodyPr/>
        <a:lstStyle/>
        <a:p>
          <a:endParaRPr lang="fr-FR" sz="2400"/>
        </a:p>
      </dgm:t>
    </dgm:pt>
    <dgm:pt modelId="{97EC7DCD-B4CB-4372-B13A-B2720BD8148C}" type="pres">
      <dgm:prSet presAssocID="{AAF151C2-E48C-4DE7-8336-E8630AA9D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7503D8-AE30-4877-8470-9B767350F579}" type="pres">
      <dgm:prSet presAssocID="{3B46E536-9A12-4CE7-8705-4E58FF1EB5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59B304-2F18-4818-8CC1-643823D296C7}" type="pres">
      <dgm:prSet presAssocID="{4C4E01DC-65FC-4AA6-AE9C-B47C3643FE3E}" presName="sibTrans" presStyleCnt="0"/>
      <dgm:spPr/>
    </dgm:pt>
    <dgm:pt modelId="{F5C32621-CCA9-48BC-AF0F-4F74A6844A48}" type="pres">
      <dgm:prSet presAssocID="{20CB58EB-191F-4F60-9FB6-DBC6898713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A52D50-0777-44C7-95F8-CCB2467B581F}" type="pres">
      <dgm:prSet presAssocID="{7B2EAB88-AA65-49F7-8BD6-2CE1AE74451D}" presName="sibTrans" presStyleCnt="0"/>
      <dgm:spPr/>
    </dgm:pt>
    <dgm:pt modelId="{FC4D4F96-5D9C-47F7-9F41-9BE8BB717203}" type="pres">
      <dgm:prSet presAssocID="{E29CB1C6-7372-4A3C-BD12-21FBF1D766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A64BE-FE3E-4E3A-A07C-957F016FCF8C}" type="pres">
      <dgm:prSet presAssocID="{C584ACF3-CE9C-4472-B104-8C8A15287CFC}" presName="sibTrans" presStyleCnt="0"/>
      <dgm:spPr/>
    </dgm:pt>
    <dgm:pt modelId="{EC7CC718-C542-421E-9F66-4664BEC7F03C}" type="pres">
      <dgm:prSet presAssocID="{0422781F-4F69-4000-8668-E5048EDCA1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017CA5-476C-4AFC-8E7B-8B1BD782E3DD}" type="presOf" srcId="{20CB58EB-191F-4F60-9FB6-DBC689871312}" destId="{F5C32621-CCA9-48BC-AF0F-4F74A6844A48}" srcOrd="0" destOrd="0" presId="urn:microsoft.com/office/officeart/2005/8/layout/default"/>
    <dgm:cxn modelId="{FCB0B861-7E2E-4E76-9947-48904288A4D4}" type="presOf" srcId="{3B46E536-9A12-4CE7-8705-4E58FF1EB5A2}" destId="{A77503D8-AE30-4877-8470-9B767350F579}" srcOrd="0" destOrd="0" presId="urn:microsoft.com/office/officeart/2005/8/layout/default"/>
    <dgm:cxn modelId="{BD703DFF-8ADA-4F2B-A1F7-60D19D840246}" type="presOf" srcId="{0422781F-4F69-4000-8668-E5048EDCA141}" destId="{EC7CC718-C542-421E-9F66-4664BEC7F03C}" srcOrd="0" destOrd="0" presId="urn:microsoft.com/office/officeart/2005/8/layout/default"/>
    <dgm:cxn modelId="{34D2A1CC-3781-4F0D-8B1A-C0DCD4971D03}" type="presOf" srcId="{E29CB1C6-7372-4A3C-BD12-21FBF1D76634}" destId="{FC4D4F96-5D9C-47F7-9F41-9BE8BB717203}" srcOrd="0" destOrd="0" presId="urn:microsoft.com/office/officeart/2005/8/layout/default"/>
    <dgm:cxn modelId="{A8C2592F-CD70-4B1A-889D-BFDB8B6F8922}" srcId="{AAF151C2-E48C-4DE7-8336-E8630AA9D158}" destId="{3B46E536-9A12-4CE7-8705-4E58FF1EB5A2}" srcOrd="0" destOrd="0" parTransId="{0DC281C2-B96A-4C1F-AFA8-0B3140128C51}" sibTransId="{4C4E01DC-65FC-4AA6-AE9C-B47C3643FE3E}"/>
    <dgm:cxn modelId="{F1A90BC0-B06A-4DC9-A088-5B3784B8CA5E}" srcId="{AAF151C2-E48C-4DE7-8336-E8630AA9D158}" destId="{E29CB1C6-7372-4A3C-BD12-21FBF1D76634}" srcOrd="2" destOrd="0" parTransId="{DD850459-4986-4148-90EA-563387CC5AE7}" sibTransId="{C584ACF3-CE9C-4472-B104-8C8A15287CFC}"/>
    <dgm:cxn modelId="{E80F7EDA-0B1F-474B-9257-A5F34A28625D}" srcId="{AAF151C2-E48C-4DE7-8336-E8630AA9D158}" destId="{0422781F-4F69-4000-8668-E5048EDCA141}" srcOrd="3" destOrd="0" parTransId="{891D8248-8FA4-48F3-B530-862D346B0AB7}" sibTransId="{8A56A283-79EE-43C0-84DF-DBE893DA4645}"/>
    <dgm:cxn modelId="{0DC461E1-E297-4266-833B-7DC45E5841DA}" type="presOf" srcId="{AAF151C2-E48C-4DE7-8336-E8630AA9D158}" destId="{97EC7DCD-B4CB-4372-B13A-B2720BD8148C}" srcOrd="0" destOrd="0" presId="urn:microsoft.com/office/officeart/2005/8/layout/default"/>
    <dgm:cxn modelId="{B4D1A472-D8D9-405A-90DC-CBE82B3C7408}" srcId="{AAF151C2-E48C-4DE7-8336-E8630AA9D158}" destId="{20CB58EB-191F-4F60-9FB6-DBC689871312}" srcOrd="1" destOrd="0" parTransId="{77B49F6B-4D27-4CEF-BE85-EB02CE02C414}" sibTransId="{7B2EAB88-AA65-49F7-8BD6-2CE1AE74451D}"/>
    <dgm:cxn modelId="{2EC941F4-A150-4D1C-8B79-3EC554F937F4}" type="presParOf" srcId="{97EC7DCD-B4CB-4372-B13A-B2720BD8148C}" destId="{A77503D8-AE30-4877-8470-9B767350F579}" srcOrd="0" destOrd="0" presId="urn:microsoft.com/office/officeart/2005/8/layout/default"/>
    <dgm:cxn modelId="{2ACCC8CB-FC3C-4EBF-A46D-698188890BA1}" type="presParOf" srcId="{97EC7DCD-B4CB-4372-B13A-B2720BD8148C}" destId="{B859B304-2F18-4818-8CC1-643823D296C7}" srcOrd="1" destOrd="0" presId="urn:microsoft.com/office/officeart/2005/8/layout/default"/>
    <dgm:cxn modelId="{4FD85565-5E08-4666-A1B0-A0CD92990ACC}" type="presParOf" srcId="{97EC7DCD-B4CB-4372-B13A-B2720BD8148C}" destId="{F5C32621-CCA9-48BC-AF0F-4F74A6844A48}" srcOrd="2" destOrd="0" presId="urn:microsoft.com/office/officeart/2005/8/layout/default"/>
    <dgm:cxn modelId="{AE101E28-8898-4BC0-B4FD-600C14AECF7E}" type="presParOf" srcId="{97EC7DCD-B4CB-4372-B13A-B2720BD8148C}" destId="{55A52D50-0777-44C7-95F8-CCB2467B581F}" srcOrd="3" destOrd="0" presId="urn:microsoft.com/office/officeart/2005/8/layout/default"/>
    <dgm:cxn modelId="{AADEFDD1-65DC-407C-897C-DA5B8F4D88EF}" type="presParOf" srcId="{97EC7DCD-B4CB-4372-B13A-B2720BD8148C}" destId="{FC4D4F96-5D9C-47F7-9F41-9BE8BB717203}" srcOrd="4" destOrd="0" presId="urn:microsoft.com/office/officeart/2005/8/layout/default"/>
    <dgm:cxn modelId="{02D07B75-B290-412C-AD28-1D870EBDE8B6}" type="presParOf" srcId="{97EC7DCD-B4CB-4372-B13A-B2720BD8148C}" destId="{A4AA64BE-FE3E-4E3A-A07C-957F016FCF8C}" srcOrd="5" destOrd="0" presId="urn:microsoft.com/office/officeart/2005/8/layout/default"/>
    <dgm:cxn modelId="{11C55B38-1845-4E29-98DB-BBA79AF2EC15}" type="presParOf" srcId="{97EC7DCD-B4CB-4372-B13A-B2720BD8148C}" destId="{EC7CC718-C542-421E-9F66-4664BEC7F0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593E41F-2F97-4737-9F8A-B2EB8D0A54E9}" type="doc">
      <dgm:prSet loTypeId="urn:microsoft.com/office/officeart/2005/8/layout/hierarchy4" loCatId="list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fr-FR"/>
        </a:p>
      </dgm:t>
    </dgm:pt>
    <dgm:pt modelId="{8A212341-801E-4B46-9144-2F972C5ACD76}">
      <dgm:prSet phldrT="[Texte]"/>
      <dgm:spPr/>
      <dgm:t>
        <a:bodyPr/>
        <a:lstStyle/>
        <a:p>
          <a:r>
            <a:rPr lang="fr-FR" dirty="0" smtClean="0"/>
            <a:t>Exemples</a:t>
          </a:r>
          <a:endParaRPr lang="fr-FR" dirty="0"/>
        </a:p>
      </dgm:t>
    </dgm:pt>
    <dgm:pt modelId="{4C5D9C0A-30A6-403F-8A33-ADD26B286F81}" type="parTrans" cxnId="{2C5638B5-9ECD-4F49-B9CA-60304F30E2AD}">
      <dgm:prSet/>
      <dgm:spPr/>
      <dgm:t>
        <a:bodyPr/>
        <a:lstStyle/>
        <a:p>
          <a:endParaRPr lang="fr-FR"/>
        </a:p>
      </dgm:t>
    </dgm:pt>
    <dgm:pt modelId="{B5E6BAF3-46EA-4AB4-A201-87E53FF71AB8}" type="sibTrans" cxnId="{2C5638B5-9ECD-4F49-B9CA-60304F30E2AD}">
      <dgm:prSet/>
      <dgm:spPr/>
      <dgm:t>
        <a:bodyPr/>
        <a:lstStyle/>
        <a:p>
          <a:endParaRPr lang="fr-FR"/>
        </a:p>
      </dgm:t>
    </dgm:pt>
    <dgm:pt modelId="{AC3103DC-8DFD-417C-9A7A-3DFD7AB32D86}">
      <dgm:prSet phldrT="[Texte]"/>
      <dgm:spPr/>
      <dgm:t>
        <a:bodyPr/>
        <a:lstStyle/>
        <a:p>
          <a:r>
            <a:rPr lang="fr-FR" dirty="0" smtClean="0"/>
            <a:t>Temps de passation très long en fonction du nombre </a:t>
          </a:r>
          <a:r>
            <a:rPr lang="fr-FR" dirty="0" smtClean="0"/>
            <a:t>d’étudiants</a:t>
          </a:r>
          <a:endParaRPr lang="fr-FR" dirty="0"/>
        </a:p>
      </dgm:t>
    </dgm:pt>
    <dgm:pt modelId="{AF6A760A-92EF-4314-A3F2-790B06193D55}" type="parTrans" cxnId="{94BCEA16-E795-456B-9598-28D7FB0125D1}">
      <dgm:prSet/>
      <dgm:spPr/>
      <dgm:t>
        <a:bodyPr/>
        <a:lstStyle/>
        <a:p>
          <a:endParaRPr lang="fr-FR"/>
        </a:p>
      </dgm:t>
    </dgm:pt>
    <dgm:pt modelId="{0B72AB2E-AA2F-432F-BEAE-AED5C0221D85}" type="sibTrans" cxnId="{94BCEA16-E795-456B-9598-28D7FB0125D1}">
      <dgm:prSet/>
      <dgm:spPr/>
      <dgm:t>
        <a:bodyPr/>
        <a:lstStyle/>
        <a:p>
          <a:endParaRPr lang="fr-FR"/>
        </a:p>
      </dgm:t>
    </dgm:pt>
    <dgm:pt modelId="{5C5CAA5B-9565-47E1-94E2-143A3F8FCDE4}">
      <dgm:prSet phldrT="[Texte]"/>
      <dgm:spPr/>
      <dgm:t>
        <a:bodyPr/>
        <a:lstStyle/>
        <a:p>
          <a:r>
            <a:rPr lang="fr-FR" dirty="0" smtClean="0"/>
            <a:t>Inconvénients</a:t>
          </a:r>
          <a:endParaRPr lang="fr-FR" dirty="0"/>
        </a:p>
      </dgm:t>
    </dgm:pt>
    <dgm:pt modelId="{A9D3BD38-07F7-4764-8CF0-EA97E71F8669}" type="parTrans" cxnId="{39A6B3D7-1B4C-415D-B876-2B274AB92F23}">
      <dgm:prSet/>
      <dgm:spPr/>
      <dgm:t>
        <a:bodyPr/>
        <a:lstStyle/>
        <a:p>
          <a:endParaRPr lang="fr-FR"/>
        </a:p>
      </dgm:t>
    </dgm:pt>
    <dgm:pt modelId="{F1A714F4-9010-48DA-934C-9ED93C86DBC3}" type="sibTrans" cxnId="{39A6B3D7-1B4C-415D-B876-2B274AB92F23}">
      <dgm:prSet/>
      <dgm:spPr/>
      <dgm:t>
        <a:bodyPr/>
        <a:lstStyle/>
        <a:p>
          <a:endParaRPr lang="fr-FR"/>
        </a:p>
      </dgm:t>
    </dgm:pt>
    <dgm:pt modelId="{4F4E1178-2C48-41F7-BBF5-BC158F290691}">
      <dgm:prSet phldrT="[Texte]"/>
      <dgm:spPr/>
      <dgm:t>
        <a:bodyPr/>
        <a:lstStyle/>
        <a:p>
          <a:r>
            <a:rPr lang="fr-FR" dirty="0" smtClean="0"/>
            <a:t>Soutenance, rapport, compte-rendu de TP, portfolio</a:t>
          </a:r>
          <a:endParaRPr lang="fr-FR" dirty="0"/>
        </a:p>
      </dgm:t>
    </dgm:pt>
    <dgm:pt modelId="{C84B3DCF-CA44-4030-BC43-991EAD9B31D0}" type="parTrans" cxnId="{CA7DF309-7353-48A4-88F4-B254111DE719}">
      <dgm:prSet/>
      <dgm:spPr/>
      <dgm:t>
        <a:bodyPr/>
        <a:lstStyle/>
        <a:p>
          <a:endParaRPr lang="fr-FR"/>
        </a:p>
      </dgm:t>
    </dgm:pt>
    <dgm:pt modelId="{ABE4A964-95DF-49CD-9128-28672429245E}" type="sibTrans" cxnId="{CA7DF309-7353-48A4-88F4-B254111DE719}">
      <dgm:prSet/>
      <dgm:spPr/>
      <dgm:t>
        <a:bodyPr/>
        <a:lstStyle/>
        <a:p>
          <a:endParaRPr lang="fr-FR"/>
        </a:p>
      </dgm:t>
    </dgm:pt>
    <dgm:pt modelId="{4394D87D-3CB7-4F76-BAF7-96965AFD57BD}">
      <dgm:prSet phldrT="[Texte]"/>
      <dgm:spPr/>
      <dgm:t>
        <a:bodyPr/>
        <a:lstStyle/>
        <a:p>
          <a:r>
            <a:rPr lang="fr-FR" dirty="0" smtClean="0"/>
            <a:t>Évaluation d’apprentissages complexes, de capacités de communication et d’argumentation orale, correction et feedback rapides</a:t>
          </a:r>
          <a:endParaRPr lang="fr-FR" dirty="0"/>
        </a:p>
      </dgm:t>
    </dgm:pt>
    <dgm:pt modelId="{89ECEE5A-04A3-4E5E-8A7E-63EEEBB7CB09}" type="parTrans" cxnId="{0D38FB8C-7010-40B2-A4A1-E0EB85574FF3}">
      <dgm:prSet/>
      <dgm:spPr/>
      <dgm:t>
        <a:bodyPr/>
        <a:lstStyle/>
        <a:p>
          <a:endParaRPr lang="fr-FR"/>
        </a:p>
      </dgm:t>
    </dgm:pt>
    <dgm:pt modelId="{DB5AB53F-F822-4316-AE5F-A934F13BCCE3}" type="sibTrans" cxnId="{0D38FB8C-7010-40B2-A4A1-E0EB85574FF3}">
      <dgm:prSet/>
      <dgm:spPr/>
      <dgm:t>
        <a:bodyPr/>
        <a:lstStyle/>
        <a:p>
          <a:endParaRPr lang="fr-FR"/>
        </a:p>
      </dgm:t>
    </dgm:pt>
    <dgm:pt modelId="{1B336CA7-065D-45B5-B77F-99833B830948}">
      <dgm:prSet phldrT="[Texte]"/>
      <dgm:spPr/>
      <dgm:t>
        <a:bodyPr/>
        <a:lstStyle/>
        <a:p>
          <a:r>
            <a:rPr lang="fr-FR" dirty="0" smtClean="0"/>
            <a:t>Avantages</a:t>
          </a:r>
          <a:endParaRPr lang="fr-FR" dirty="0"/>
        </a:p>
      </dgm:t>
    </dgm:pt>
    <dgm:pt modelId="{AEA6C7D4-F241-40AA-9349-84B429D737B0}" type="sibTrans" cxnId="{2B6CD0E7-599D-4BFE-873E-79583434BE23}">
      <dgm:prSet/>
      <dgm:spPr/>
      <dgm:t>
        <a:bodyPr/>
        <a:lstStyle/>
        <a:p>
          <a:endParaRPr lang="fr-FR"/>
        </a:p>
      </dgm:t>
    </dgm:pt>
    <dgm:pt modelId="{1D01CFA5-93D3-4958-935E-93A1EB635BE0}" type="parTrans" cxnId="{2B6CD0E7-599D-4BFE-873E-79583434BE23}">
      <dgm:prSet/>
      <dgm:spPr/>
      <dgm:t>
        <a:bodyPr/>
        <a:lstStyle/>
        <a:p>
          <a:endParaRPr lang="fr-FR"/>
        </a:p>
      </dgm:t>
    </dgm:pt>
    <dgm:pt modelId="{E351AEEC-2DF5-4D0F-ADA5-5B35B92AEF24}" type="pres">
      <dgm:prSet presAssocID="{8593E41F-2F97-4737-9F8A-B2EB8D0A54E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7B2FFFE-6B80-4C83-90D1-5277885AA834}" type="pres">
      <dgm:prSet presAssocID="{8A212341-801E-4B46-9144-2F972C5ACD76}" presName="vertOne" presStyleCnt="0"/>
      <dgm:spPr/>
      <dgm:t>
        <a:bodyPr/>
        <a:lstStyle/>
        <a:p>
          <a:endParaRPr lang="fr-FR"/>
        </a:p>
      </dgm:t>
    </dgm:pt>
    <dgm:pt modelId="{372B56CF-32BB-48FD-A038-61EC0354FECB}" type="pres">
      <dgm:prSet presAssocID="{8A212341-801E-4B46-9144-2F972C5ACD76}" presName="txOne" presStyleLbl="node0" presStyleIdx="0" presStyleCnt="3" custScaleY="331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B402D5D-6097-4204-97A6-A8C643A87313}" type="pres">
      <dgm:prSet presAssocID="{8A212341-801E-4B46-9144-2F972C5ACD76}" presName="parTransOne" presStyleCnt="0"/>
      <dgm:spPr/>
      <dgm:t>
        <a:bodyPr/>
        <a:lstStyle/>
        <a:p>
          <a:endParaRPr lang="fr-FR"/>
        </a:p>
      </dgm:t>
    </dgm:pt>
    <dgm:pt modelId="{08B5E59F-A38F-404E-A452-C68BC4031B96}" type="pres">
      <dgm:prSet presAssocID="{8A212341-801E-4B46-9144-2F972C5ACD76}" presName="horzOne" presStyleCnt="0"/>
      <dgm:spPr/>
      <dgm:t>
        <a:bodyPr/>
        <a:lstStyle/>
        <a:p>
          <a:endParaRPr lang="fr-FR"/>
        </a:p>
      </dgm:t>
    </dgm:pt>
    <dgm:pt modelId="{4FE0F68C-E60A-4672-BD9A-8913EBECE2F7}" type="pres">
      <dgm:prSet presAssocID="{4F4E1178-2C48-41F7-BBF5-BC158F290691}" presName="vertTwo" presStyleCnt="0"/>
      <dgm:spPr/>
      <dgm:t>
        <a:bodyPr/>
        <a:lstStyle/>
        <a:p>
          <a:endParaRPr lang="fr-FR"/>
        </a:p>
      </dgm:t>
    </dgm:pt>
    <dgm:pt modelId="{C6A43184-64F3-46D4-9C54-BB93B2A718D7}" type="pres">
      <dgm:prSet presAssocID="{4F4E1178-2C48-41F7-BBF5-BC158F290691}" presName="txTwo" presStyleLbl="node2" presStyleIdx="0" presStyleCnt="3" custScaleX="1049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8590007-2117-4F29-B07A-EB6EB4481660}" type="pres">
      <dgm:prSet presAssocID="{4F4E1178-2C48-41F7-BBF5-BC158F290691}" presName="horzTwo" presStyleCnt="0"/>
      <dgm:spPr/>
      <dgm:t>
        <a:bodyPr/>
        <a:lstStyle/>
        <a:p>
          <a:endParaRPr lang="fr-FR"/>
        </a:p>
      </dgm:t>
    </dgm:pt>
    <dgm:pt modelId="{9EF5148A-896F-44D7-B037-3AE6E7785454}" type="pres">
      <dgm:prSet presAssocID="{B5E6BAF3-46EA-4AB4-A201-87E53FF71AB8}" presName="sibSpaceOne" presStyleCnt="0"/>
      <dgm:spPr/>
      <dgm:t>
        <a:bodyPr/>
        <a:lstStyle/>
        <a:p>
          <a:endParaRPr lang="fr-FR"/>
        </a:p>
      </dgm:t>
    </dgm:pt>
    <dgm:pt modelId="{B6FEFC14-6F18-4057-9D82-A95387722C1E}" type="pres">
      <dgm:prSet presAssocID="{1B336CA7-065D-45B5-B77F-99833B830948}" presName="vertOne" presStyleCnt="0"/>
      <dgm:spPr/>
      <dgm:t>
        <a:bodyPr/>
        <a:lstStyle/>
        <a:p>
          <a:endParaRPr lang="fr-FR"/>
        </a:p>
      </dgm:t>
    </dgm:pt>
    <dgm:pt modelId="{253D5552-AD3A-41FD-AADD-09631E44592D}" type="pres">
      <dgm:prSet presAssocID="{1B336CA7-065D-45B5-B77F-99833B830948}" presName="txOne" presStyleLbl="node0" presStyleIdx="1" presStyleCnt="3" custScaleY="331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311AD19-BF12-4B0B-AD0D-5E42EDF5CE61}" type="pres">
      <dgm:prSet presAssocID="{1B336CA7-065D-45B5-B77F-99833B830948}" presName="parTransOne" presStyleCnt="0"/>
      <dgm:spPr/>
      <dgm:t>
        <a:bodyPr/>
        <a:lstStyle/>
        <a:p>
          <a:endParaRPr lang="fr-FR"/>
        </a:p>
      </dgm:t>
    </dgm:pt>
    <dgm:pt modelId="{891B3081-CB19-448C-90D6-DBB7BE5ED74D}" type="pres">
      <dgm:prSet presAssocID="{1B336CA7-065D-45B5-B77F-99833B830948}" presName="horzOne" presStyleCnt="0"/>
      <dgm:spPr/>
      <dgm:t>
        <a:bodyPr/>
        <a:lstStyle/>
        <a:p>
          <a:endParaRPr lang="fr-FR"/>
        </a:p>
      </dgm:t>
    </dgm:pt>
    <dgm:pt modelId="{ED2AB1FF-A502-4263-A6E0-2946BAF3CD0A}" type="pres">
      <dgm:prSet presAssocID="{4394D87D-3CB7-4F76-BAF7-96965AFD57BD}" presName="vertTwo" presStyleCnt="0"/>
      <dgm:spPr/>
      <dgm:t>
        <a:bodyPr/>
        <a:lstStyle/>
        <a:p>
          <a:endParaRPr lang="fr-FR"/>
        </a:p>
      </dgm:t>
    </dgm:pt>
    <dgm:pt modelId="{AB49C900-D590-4418-A613-1DD92A8103E7}" type="pres">
      <dgm:prSet presAssocID="{4394D87D-3CB7-4F76-BAF7-96965AFD57BD}" presName="txTwo" presStyleLbl="node2" presStyleIdx="1" presStyleCnt="3" custScaleX="17745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8BD2EC-C736-4C4A-A7A5-1842392FD7B0}" type="pres">
      <dgm:prSet presAssocID="{4394D87D-3CB7-4F76-BAF7-96965AFD57BD}" presName="horzTwo" presStyleCnt="0"/>
      <dgm:spPr/>
      <dgm:t>
        <a:bodyPr/>
        <a:lstStyle/>
        <a:p>
          <a:endParaRPr lang="fr-FR"/>
        </a:p>
      </dgm:t>
    </dgm:pt>
    <dgm:pt modelId="{C74EB360-4E31-4EDB-A827-571E2CC81E81}" type="pres">
      <dgm:prSet presAssocID="{AEA6C7D4-F241-40AA-9349-84B429D737B0}" presName="sibSpaceOne" presStyleCnt="0"/>
      <dgm:spPr/>
      <dgm:t>
        <a:bodyPr/>
        <a:lstStyle/>
        <a:p>
          <a:endParaRPr lang="fr-FR"/>
        </a:p>
      </dgm:t>
    </dgm:pt>
    <dgm:pt modelId="{6E62303E-A9DC-438A-BDB3-05A9ECE18B86}" type="pres">
      <dgm:prSet presAssocID="{5C5CAA5B-9565-47E1-94E2-143A3F8FCDE4}" presName="vertOne" presStyleCnt="0"/>
      <dgm:spPr/>
      <dgm:t>
        <a:bodyPr/>
        <a:lstStyle/>
        <a:p>
          <a:endParaRPr lang="fr-FR"/>
        </a:p>
      </dgm:t>
    </dgm:pt>
    <dgm:pt modelId="{ACF4A1B4-09CA-4F3D-8986-5256BA1F3062}" type="pres">
      <dgm:prSet presAssocID="{5C5CAA5B-9565-47E1-94E2-143A3F8FCDE4}" presName="txOne" presStyleLbl="node0" presStyleIdx="2" presStyleCnt="3" custScaleY="331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142ECDE-F3B4-4CA5-BF91-36D0E956376D}" type="pres">
      <dgm:prSet presAssocID="{5C5CAA5B-9565-47E1-94E2-143A3F8FCDE4}" presName="parTransOne" presStyleCnt="0"/>
      <dgm:spPr/>
      <dgm:t>
        <a:bodyPr/>
        <a:lstStyle/>
        <a:p>
          <a:endParaRPr lang="fr-FR"/>
        </a:p>
      </dgm:t>
    </dgm:pt>
    <dgm:pt modelId="{BDBCD73A-05CA-41C8-A7D3-0D12BB6CDF5C}" type="pres">
      <dgm:prSet presAssocID="{5C5CAA5B-9565-47E1-94E2-143A3F8FCDE4}" presName="horzOne" presStyleCnt="0"/>
      <dgm:spPr/>
      <dgm:t>
        <a:bodyPr/>
        <a:lstStyle/>
        <a:p>
          <a:endParaRPr lang="fr-FR"/>
        </a:p>
      </dgm:t>
    </dgm:pt>
    <dgm:pt modelId="{A5DB837D-D983-4850-AB2D-1490438B878E}" type="pres">
      <dgm:prSet presAssocID="{AC3103DC-8DFD-417C-9A7A-3DFD7AB32D86}" presName="vertTwo" presStyleCnt="0"/>
      <dgm:spPr/>
      <dgm:t>
        <a:bodyPr/>
        <a:lstStyle/>
        <a:p>
          <a:endParaRPr lang="fr-FR"/>
        </a:p>
      </dgm:t>
    </dgm:pt>
    <dgm:pt modelId="{338F4032-A327-4840-B9BF-E3820591CCD2}" type="pres">
      <dgm:prSet presAssocID="{AC3103DC-8DFD-417C-9A7A-3DFD7AB32D86}" presName="txTwo" presStyleLbl="node2" presStyleIdx="2" presStyleCnt="3" custScaleX="13732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600D12-F385-48F0-97BB-E26040D82073}" type="pres">
      <dgm:prSet presAssocID="{AC3103DC-8DFD-417C-9A7A-3DFD7AB32D86}" presName="horzTwo" presStyleCnt="0"/>
      <dgm:spPr/>
      <dgm:t>
        <a:bodyPr/>
        <a:lstStyle/>
        <a:p>
          <a:endParaRPr lang="fr-FR"/>
        </a:p>
      </dgm:t>
    </dgm:pt>
  </dgm:ptLst>
  <dgm:cxnLst>
    <dgm:cxn modelId="{39A6B3D7-1B4C-415D-B876-2B274AB92F23}" srcId="{8593E41F-2F97-4737-9F8A-B2EB8D0A54E9}" destId="{5C5CAA5B-9565-47E1-94E2-143A3F8FCDE4}" srcOrd="2" destOrd="0" parTransId="{A9D3BD38-07F7-4764-8CF0-EA97E71F8669}" sibTransId="{F1A714F4-9010-48DA-934C-9ED93C86DBC3}"/>
    <dgm:cxn modelId="{2C5638B5-9ECD-4F49-B9CA-60304F30E2AD}" srcId="{8593E41F-2F97-4737-9F8A-B2EB8D0A54E9}" destId="{8A212341-801E-4B46-9144-2F972C5ACD76}" srcOrd="0" destOrd="0" parTransId="{4C5D9C0A-30A6-403F-8A33-ADD26B286F81}" sibTransId="{B5E6BAF3-46EA-4AB4-A201-87E53FF71AB8}"/>
    <dgm:cxn modelId="{AD854519-DEDB-4DCF-96EA-0191862D6532}" type="presOf" srcId="{8593E41F-2F97-4737-9F8A-B2EB8D0A54E9}" destId="{E351AEEC-2DF5-4D0F-ADA5-5B35B92AEF24}" srcOrd="0" destOrd="0" presId="urn:microsoft.com/office/officeart/2005/8/layout/hierarchy4"/>
    <dgm:cxn modelId="{A9AC76B5-8DB0-484B-8480-B4D3953D09F8}" type="presOf" srcId="{8A212341-801E-4B46-9144-2F972C5ACD76}" destId="{372B56CF-32BB-48FD-A038-61EC0354FECB}" srcOrd="0" destOrd="0" presId="urn:microsoft.com/office/officeart/2005/8/layout/hierarchy4"/>
    <dgm:cxn modelId="{47E61DDE-085E-4F61-A932-3B8BAC35F5C8}" type="presOf" srcId="{4394D87D-3CB7-4F76-BAF7-96965AFD57BD}" destId="{AB49C900-D590-4418-A613-1DD92A8103E7}" srcOrd="0" destOrd="0" presId="urn:microsoft.com/office/officeart/2005/8/layout/hierarchy4"/>
    <dgm:cxn modelId="{CA7DF309-7353-48A4-88F4-B254111DE719}" srcId="{8A212341-801E-4B46-9144-2F972C5ACD76}" destId="{4F4E1178-2C48-41F7-BBF5-BC158F290691}" srcOrd="0" destOrd="0" parTransId="{C84B3DCF-CA44-4030-BC43-991EAD9B31D0}" sibTransId="{ABE4A964-95DF-49CD-9128-28672429245E}"/>
    <dgm:cxn modelId="{748A80FD-246B-418B-ADD5-ACBC26DAF0AF}" type="presOf" srcId="{AC3103DC-8DFD-417C-9A7A-3DFD7AB32D86}" destId="{338F4032-A327-4840-B9BF-E3820591CCD2}" srcOrd="0" destOrd="0" presId="urn:microsoft.com/office/officeart/2005/8/layout/hierarchy4"/>
    <dgm:cxn modelId="{97CBC6D5-E9C7-4F89-B4FD-863F254A74CB}" type="presOf" srcId="{5C5CAA5B-9565-47E1-94E2-143A3F8FCDE4}" destId="{ACF4A1B4-09CA-4F3D-8986-5256BA1F3062}" srcOrd="0" destOrd="0" presId="urn:microsoft.com/office/officeart/2005/8/layout/hierarchy4"/>
    <dgm:cxn modelId="{94BCEA16-E795-456B-9598-28D7FB0125D1}" srcId="{5C5CAA5B-9565-47E1-94E2-143A3F8FCDE4}" destId="{AC3103DC-8DFD-417C-9A7A-3DFD7AB32D86}" srcOrd="0" destOrd="0" parTransId="{AF6A760A-92EF-4314-A3F2-790B06193D55}" sibTransId="{0B72AB2E-AA2F-432F-BEAE-AED5C0221D85}"/>
    <dgm:cxn modelId="{2B6CD0E7-599D-4BFE-873E-79583434BE23}" srcId="{8593E41F-2F97-4737-9F8A-B2EB8D0A54E9}" destId="{1B336CA7-065D-45B5-B77F-99833B830948}" srcOrd="1" destOrd="0" parTransId="{1D01CFA5-93D3-4958-935E-93A1EB635BE0}" sibTransId="{AEA6C7D4-F241-40AA-9349-84B429D737B0}"/>
    <dgm:cxn modelId="{0D38FB8C-7010-40B2-A4A1-E0EB85574FF3}" srcId="{1B336CA7-065D-45B5-B77F-99833B830948}" destId="{4394D87D-3CB7-4F76-BAF7-96965AFD57BD}" srcOrd="0" destOrd="0" parTransId="{89ECEE5A-04A3-4E5E-8A7E-63EEEBB7CB09}" sibTransId="{DB5AB53F-F822-4316-AE5F-A934F13BCCE3}"/>
    <dgm:cxn modelId="{AB225F17-AFA4-43C9-8434-4CFD4DCA3DFD}" type="presOf" srcId="{4F4E1178-2C48-41F7-BBF5-BC158F290691}" destId="{C6A43184-64F3-46D4-9C54-BB93B2A718D7}" srcOrd="0" destOrd="0" presId="urn:microsoft.com/office/officeart/2005/8/layout/hierarchy4"/>
    <dgm:cxn modelId="{28ADBA60-7ED3-4BD8-8C98-C2C0FE066F26}" type="presOf" srcId="{1B336CA7-065D-45B5-B77F-99833B830948}" destId="{253D5552-AD3A-41FD-AADD-09631E44592D}" srcOrd="0" destOrd="0" presId="urn:microsoft.com/office/officeart/2005/8/layout/hierarchy4"/>
    <dgm:cxn modelId="{BAEFE1E3-C46E-4F59-92FC-22DCD297BCBC}" type="presParOf" srcId="{E351AEEC-2DF5-4D0F-ADA5-5B35B92AEF24}" destId="{27B2FFFE-6B80-4C83-90D1-5277885AA834}" srcOrd="0" destOrd="0" presId="urn:microsoft.com/office/officeart/2005/8/layout/hierarchy4"/>
    <dgm:cxn modelId="{73A7047C-E31C-4C55-8902-EED23B95778D}" type="presParOf" srcId="{27B2FFFE-6B80-4C83-90D1-5277885AA834}" destId="{372B56CF-32BB-48FD-A038-61EC0354FECB}" srcOrd="0" destOrd="0" presId="urn:microsoft.com/office/officeart/2005/8/layout/hierarchy4"/>
    <dgm:cxn modelId="{8460F578-10E0-4BE6-B2DB-67EE32A44D06}" type="presParOf" srcId="{27B2FFFE-6B80-4C83-90D1-5277885AA834}" destId="{BB402D5D-6097-4204-97A6-A8C643A87313}" srcOrd="1" destOrd="0" presId="urn:microsoft.com/office/officeart/2005/8/layout/hierarchy4"/>
    <dgm:cxn modelId="{08690A9F-0E0B-4835-B600-150659D661A0}" type="presParOf" srcId="{27B2FFFE-6B80-4C83-90D1-5277885AA834}" destId="{08B5E59F-A38F-404E-A452-C68BC4031B96}" srcOrd="2" destOrd="0" presId="urn:microsoft.com/office/officeart/2005/8/layout/hierarchy4"/>
    <dgm:cxn modelId="{07CA7CD8-E5E7-49B1-AED4-F098E043A882}" type="presParOf" srcId="{08B5E59F-A38F-404E-A452-C68BC4031B96}" destId="{4FE0F68C-E60A-4672-BD9A-8913EBECE2F7}" srcOrd="0" destOrd="0" presId="urn:microsoft.com/office/officeart/2005/8/layout/hierarchy4"/>
    <dgm:cxn modelId="{723908EF-4517-4CF9-8A6C-441E81F4F65B}" type="presParOf" srcId="{4FE0F68C-E60A-4672-BD9A-8913EBECE2F7}" destId="{C6A43184-64F3-46D4-9C54-BB93B2A718D7}" srcOrd="0" destOrd="0" presId="urn:microsoft.com/office/officeart/2005/8/layout/hierarchy4"/>
    <dgm:cxn modelId="{2A945FA1-F051-415C-8D8A-252AD9753D29}" type="presParOf" srcId="{4FE0F68C-E60A-4672-BD9A-8913EBECE2F7}" destId="{48590007-2117-4F29-B07A-EB6EB4481660}" srcOrd="1" destOrd="0" presId="urn:microsoft.com/office/officeart/2005/8/layout/hierarchy4"/>
    <dgm:cxn modelId="{AE741745-99CC-4251-B418-9D44EECA3BEA}" type="presParOf" srcId="{E351AEEC-2DF5-4D0F-ADA5-5B35B92AEF24}" destId="{9EF5148A-896F-44D7-B037-3AE6E7785454}" srcOrd="1" destOrd="0" presId="urn:microsoft.com/office/officeart/2005/8/layout/hierarchy4"/>
    <dgm:cxn modelId="{24FC96D4-9A49-4FEC-B1BC-5559A80368D7}" type="presParOf" srcId="{E351AEEC-2DF5-4D0F-ADA5-5B35B92AEF24}" destId="{B6FEFC14-6F18-4057-9D82-A95387722C1E}" srcOrd="2" destOrd="0" presId="urn:microsoft.com/office/officeart/2005/8/layout/hierarchy4"/>
    <dgm:cxn modelId="{B0084B5C-B21B-4258-B806-734477A9AD40}" type="presParOf" srcId="{B6FEFC14-6F18-4057-9D82-A95387722C1E}" destId="{253D5552-AD3A-41FD-AADD-09631E44592D}" srcOrd="0" destOrd="0" presId="urn:microsoft.com/office/officeart/2005/8/layout/hierarchy4"/>
    <dgm:cxn modelId="{16B2FD7C-0750-4D1C-95A7-14896178BE51}" type="presParOf" srcId="{B6FEFC14-6F18-4057-9D82-A95387722C1E}" destId="{E311AD19-BF12-4B0B-AD0D-5E42EDF5CE61}" srcOrd="1" destOrd="0" presId="urn:microsoft.com/office/officeart/2005/8/layout/hierarchy4"/>
    <dgm:cxn modelId="{FD7D4206-A122-4E3D-925B-DD9A765729D0}" type="presParOf" srcId="{B6FEFC14-6F18-4057-9D82-A95387722C1E}" destId="{891B3081-CB19-448C-90D6-DBB7BE5ED74D}" srcOrd="2" destOrd="0" presId="urn:microsoft.com/office/officeart/2005/8/layout/hierarchy4"/>
    <dgm:cxn modelId="{DBEA0FB2-4D3C-471C-B3F5-3F9D6A571EE9}" type="presParOf" srcId="{891B3081-CB19-448C-90D6-DBB7BE5ED74D}" destId="{ED2AB1FF-A502-4263-A6E0-2946BAF3CD0A}" srcOrd="0" destOrd="0" presId="urn:microsoft.com/office/officeart/2005/8/layout/hierarchy4"/>
    <dgm:cxn modelId="{8AD7FA83-2C4C-42E7-AE44-C1AA2E58942F}" type="presParOf" srcId="{ED2AB1FF-A502-4263-A6E0-2946BAF3CD0A}" destId="{AB49C900-D590-4418-A613-1DD92A8103E7}" srcOrd="0" destOrd="0" presId="urn:microsoft.com/office/officeart/2005/8/layout/hierarchy4"/>
    <dgm:cxn modelId="{E621CE31-7A97-4B37-A34B-781DB2AF09FF}" type="presParOf" srcId="{ED2AB1FF-A502-4263-A6E0-2946BAF3CD0A}" destId="{018BD2EC-C736-4C4A-A7A5-1842392FD7B0}" srcOrd="1" destOrd="0" presId="urn:microsoft.com/office/officeart/2005/8/layout/hierarchy4"/>
    <dgm:cxn modelId="{63AF4B95-DFB1-4113-8D48-829C5674DD8B}" type="presParOf" srcId="{E351AEEC-2DF5-4D0F-ADA5-5B35B92AEF24}" destId="{C74EB360-4E31-4EDB-A827-571E2CC81E81}" srcOrd="3" destOrd="0" presId="urn:microsoft.com/office/officeart/2005/8/layout/hierarchy4"/>
    <dgm:cxn modelId="{23A765B4-5FEC-4822-A7D8-6F5F5F9C0BF0}" type="presParOf" srcId="{E351AEEC-2DF5-4D0F-ADA5-5B35B92AEF24}" destId="{6E62303E-A9DC-438A-BDB3-05A9ECE18B86}" srcOrd="4" destOrd="0" presId="urn:microsoft.com/office/officeart/2005/8/layout/hierarchy4"/>
    <dgm:cxn modelId="{DD7D747E-2C8D-45C6-8F66-2F75BF822E86}" type="presParOf" srcId="{6E62303E-A9DC-438A-BDB3-05A9ECE18B86}" destId="{ACF4A1B4-09CA-4F3D-8986-5256BA1F3062}" srcOrd="0" destOrd="0" presId="urn:microsoft.com/office/officeart/2005/8/layout/hierarchy4"/>
    <dgm:cxn modelId="{0DCE9C72-D0D5-4450-AEEF-AF528BE2A094}" type="presParOf" srcId="{6E62303E-A9DC-438A-BDB3-05A9ECE18B86}" destId="{E142ECDE-F3B4-4CA5-BF91-36D0E956376D}" srcOrd="1" destOrd="0" presId="urn:microsoft.com/office/officeart/2005/8/layout/hierarchy4"/>
    <dgm:cxn modelId="{9EB1A850-0F6A-4B86-B339-B6513C776DB1}" type="presParOf" srcId="{6E62303E-A9DC-438A-BDB3-05A9ECE18B86}" destId="{BDBCD73A-05CA-41C8-A7D3-0D12BB6CDF5C}" srcOrd="2" destOrd="0" presId="urn:microsoft.com/office/officeart/2005/8/layout/hierarchy4"/>
    <dgm:cxn modelId="{67111468-4397-4A07-8196-15869A10F228}" type="presParOf" srcId="{BDBCD73A-05CA-41C8-A7D3-0D12BB6CDF5C}" destId="{A5DB837D-D983-4850-AB2D-1490438B878E}" srcOrd="0" destOrd="0" presId="urn:microsoft.com/office/officeart/2005/8/layout/hierarchy4"/>
    <dgm:cxn modelId="{E737CEBA-6550-4588-8532-4467D059F4BB}" type="presParOf" srcId="{A5DB837D-D983-4850-AB2D-1490438B878E}" destId="{338F4032-A327-4840-B9BF-E3820591CCD2}" srcOrd="0" destOrd="0" presId="urn:microsoft.com/office/officeart/2005/8/layout/hierarchy4"/>
    <dgm:cxn modelId="{55BA3A0B-819E-4E27-B95C-6B7B6B9A0444}" type="presParOf" srcId="{A5DB837D-D983-4850-AB2D-1490438B878E}" destId="{6A600D12-F385-48F0-97BB-E26040D8207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1BF669DC-234F-4D42-8FA2-A58DE0DA3D2D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025CA3F-C8BF-4C62-8F01-3A95C891893A}">
      <dgm:prSet phldrT="[Texte]"/>
      <dgm:spPr/>
      <dgm:t>
        <a:bodyPr/>
        <a:lstStyle/>
        <a:p>
          <a:r>
            <a:rPr lang="fr-FR" dirty="0" smtClean="0"/>
            <a:t>Options possibles : préparation de l’oral en amont ou en direct avec ou sans accès à des ressources</a:t>
          </a:r>
          <a:endParaRPr lang="fr-FR" dirty="0"/>
        </a:p>
      </dgm:t>
    </dgm:pt>
    <dgm:pt modelId="{03567971-AB4D-4BD8-813C-A38E6167E00D}" type="parTrans" cxnId="{9AD88AEF-E851-4BA5-B789-0805041AE4D8}">
      <dgm:prSet/>
      <dgm:spPr/>
      <dgm:t>
        <a:bodyPr/>
        <a:lstStyle/>
        <a:p>
          <a:endParaRPr lang="fr-FR"/>
        </a:p>
      </dgm:t>
    </dgm:pt>
    <dgm:pt modelId="{2149DB36-177D-442B-9AA5-1C4655A87497}" type="sibTrans" cxnId="{9AD88AEF-E851-4BA5-B789-0805041AE4D8}">
      <dgm:prSet/>
      <dgm:spPr/>
      <dgm:t>
        <a:bodyPr/>
        <a:lstStyle/>
        <a:p>
          <a:endParaRPr lang="fr-FR"/>
        </a:p>
      </dgm:t>
    </dgm:pt>
    <dgm:pt modelId="{51157114-435A-4F88-842F-136E214DCB4D}">
      <dgm:prSet phldrT="[Texte]"/>
      <dgm:spPr/>
      <dgm:t>
        <a:bodyPr/>
        <a:lstStyle/>
        <a:p>
          <a:r>
            <a:rPr lang="fr-FR" dirty="0" smtClean="0"/>
            <a:t>Peut être le complément à une production individuelle ou collective ou un quizz </a:t>
          </a:r>
          <a:endParaRPr lang="fr-FR" dirty="0"/>
        </a:p>
      </dgm:t>
    </dgm:pt>
    <dgm:pt modelId="{E7064127-BE55-4168-A7EC-5F6153025834}" type="parTrans" cxnId="{910E901F-56C0-40A8-AB9E-B3216A55FD0F}">
      <dgm:prSet/>
      <dgm:spPr/>
      <dgm:t>
        <a:bodyPr/>
        <a:lstStyle/>
        <a:p>
          <a:endParaRPr lang="fr-FR"/>
        </a:p>
      </dgm:t>
    </dgm:pt>
    <dgm:pt modelId="{1EEBC6A1-5C64-4E62-911B-5489D62F6C8A}" type="sibTrans" cxnId="{910E901F-56C0-40A8-AB9E-B3216A55FD0F}">
      <dgm:prSet/>
      <dgm:spPr/>
      <dgm:t>
        <a:bodyPr/>
        <a:lstStyle/>
        <a:p>
          <a:endParaRPr lang="fr-FR"/>
        </a:p>
      </dgm:t>
    </dgm:pt>
    <dgm:pt modelId="{035B6C1A-6168-442E-985A-AD0319FC8E1F}">
      <dgm:prSet phldrT="[Texte]"/>
      <dgm:spPr/>
      <dgm:t>
        <a:bodyPr/>
        <a:lstStyle/>
        <a:p>
          <a:r>
            <a:rPr lang="fr-FR" dirty="0" smtClean="0"/>
            <a:t>Nécessite </a:t>
          </a:r>
          <a:r>
            <a:rPr lang="fr-FR" dirty="0" smtClean="0"/>
            <a:t>la réalisation d’une grille </a:t>
          </a:r>
          <a:r>
            <a:rPr lang="fr-FR" dirty="0" err="1" smtClean="0"/>
            <a:t>critériée</a:t>
          </a:r>
          <a:r>
            <a:rPr lang="fr-FR" dirty="0" smtClean="0"/>
            <a:t> pour diminuer les biais d’évaluation</a:t>
          </a:r>
          <a:endParaRPr lang="fr-FR" dirty="0"/>
        </a:p>
      </dgm:t>
    </dgm:pt>
    <dgm:pt modelId="{07829DC9-9B21-46CF-927F-736BAC07DC1B}" type="parTrans" cxnId="{17519B01-6314-4D1A-9792-6205F9A2BE12}">
      <dgm:prSet/>
      <dgm:spPr/>
      <dgm:t>
        <a:bodyPr/>
        <a:lstStyle/>
        <a:p>
          <a:endParaRPr lang="fr-FR"/>
        </a:p>
      </dgm:t>
    </dgm:pt>
    <dgm:pt modelId="{857CD889-A07A-4821-8A75-EB93CE0EDF18}" type="sibTrans" cxnId="{17519B01-6314-4D1A-9792-6205F9A2BE12}">
      <dgm:prSet/>
      <dgm:spPr/>
      <dgm:t>
        <a:bodyPr/>
        <a:lstStyle/>
        <a:p>
          <a:endParaRPr lang="fr-FR"/>
        </a:p>
      </dgm:t>
    </dgm:pt>
    <dgm:pt modelId="{987EDBBC-792D-4CC0-9CA3-571E580B5C30}" type="pres">
      <dgm:prSet presAssocID="{1BF669DC-234F-4D42-8FA2-A58DE0DA3D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F8D9370-D7B7-498B-9802-C0F66745486B}" type="pres">
      <dgm:prSet presAssocID="{3025CA3F-C8BF-4C62-8F01-3A95C89189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76A86A-86C2-4596-BDFB-2038F5BD51FA}" type="pres">
      <dgm:prSet presAssocID="{2149DB36-177D-442B-9AA5-1C4655A87497}" presName="sibTrans" presStyleCnt="0"/>
      <dgm:spPr/>
      <dgm:t>
        <a:bodyPr/>
        <a:lstStyle/>
        <a:p>
          <a:endParaRPr lang="fr-FR"/>
        </a:p>
      </dgm:t>
    </dgm:pt>
    <dgm:pt modelId="{BD607F4D-CD5A-4ED8-92E3-5B1729AA4D29}" type="pres">
      <dgm:prSet presAssocID="{035B6C1A-6168-442E-985A-AD0319FC8E1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A28443-E20C-4C1C-9615-FAE9B68B1BF3}" type="pres">
      <dgm:prSet presAssocID="{857CD889-A07A-4821-8A75-EB93CE0EDF18}" presName="sibTrans" presStyleCnt="0"/>
      <dgm:spPr/>
      <dgm:t>
        <a:bodyPr/>
        <a:lstStyle/>
        <a:p>
          <a:endParaRPr lang="fr-FR"/>
        </a:p>
      </dgm:t>
    </dgm:pt>
    <dgm:pt modelId="{D989161D-B89C-4FAE-9425-501FEA039B95}" type="pres">
      <dgm:prSet presAssocID="{51157114-435A-4F88-842F-136E214DCB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CE609-5E8E-421E-9ECC-56AB7E37E0C1}" type="presOf" srcId="{3025CA3F-C8BF-4C62-8F01-3A95C891893A}" destId="{2F8D9370-D7B7-498B-9802-C0F66745486B}" srcOrd="0" destOrd="0" presId="urn:microsoft.com/office/officeart/2005/8/layout/default"/>
    <dgm:cxn modelId="{8399857B-E668-45E7-828E-C3464744502D}" type="presOf" srcId="{51157114-435A-4F88-842F-136E214DCB4D}" destId="{D989161D-B89C-4FAE-9425-501FEA039B95}" srcOrd="0" destOrd="0" presId="urn:microsoft.com/office/officeart/2005/8/layout/default"/>
    <dgm:cxn modelId="{B7E5E3B5-3EE0-4B50-B3F6-7526B2BA4520}" type="presOf" srcId="{1BF669DC-234F-4D42-8FA2-A58DE0DA3D2D}" destId="{987EDBBC-792D-4CC0-9CA3-571E580B5C30}" srcOrd="0" destOrd="0" presId="urn:microsoft.com/office/officeart/2005/8/layout/default"/>
    <dgm:cxn modelId="{74E8A133-7514-4FA0-BD7E-6CA8F240910D}" type="presOf" srcId="{035B6C1A-6168-442E-985A-AD0319FC8E1F}" destId="{BD607F4D-CD5A-4ED8-92E3-5B1729AA4D29}" srcOrd="0" destOrd="0" presId="urn:microsoft.com/office/officeart/2005/8/layout/default"/>
    <dgm:cxn modelId="{17519B01-6314-4D1A-9792-6205F9A2BE12}" srcId="{1BF669DC-234F-4D42-8FA2-A58DE0DA3D2D}" destId="{035B6C1A-6168-442E-985A-AD0319FC8E1F}" srcOrd="1" destOrd="0" parTransId="{07829DC9-9B21-46CF-927F-736BAC07DC1B}" sibTransId="{857CD889-A07A-4821-8A75-EB93CE0EDF18}"/>
    <dgm:cxn modelId="{910E901F-56C0-40A8-AB9E-B3216A55FD0F}" srcId="{1BF669DC-234F-4D42-8FA2-A58DE0DA3D2D}" destId="{51157114-435A-4F88-842F-136E214DCB4D}" srcOrd="2" destOrd="0" parTransId="{E7064127-BE55-4168-A7EC-5F6153025834}" sibTransId="{1EEBC6A1-5C64-4E62-911B-5489D62F6C8A}"/>
    <dgm:cxn modelId="{9AD88AEF-E851-4BA5-B789-0805041AE4D8}" srcId="{1BF669DC-234F-4D42-8FA2-A58DE0DA3D2D}" destId="{3025CA3F-C8BF-4C62-8F01-3A95C891893A}" srcOrd="0" destOrd="0" parTransId="{03567971-AB4D-4BD8-813C-A38E6167E00D}" sibTransId="{2149DB36-177D-442B-9AA5-1C4655A87497}"/>
    <dgm:cxn modelId="{FF8038E7-1C74-49CB-8DE1-B325F80B8717}" type="presParOf" srcId="{987EDBBC-792D-4CC0-9CA3-571E580B5C30}" destId="{2F8D9370-D7B7-498B-9802-C0F66745486B}" srcOrd="0" destOrd="0" presId="urn:microsoft.com/office/officeart/2005/8/layout/default"/>
    <dgm:cxn modelId="{B4D8CABC-7428-4332-B065-C252CCAAD87B}" type="presParOf" srcId="{987EDBBC-792D-4CC0-9CA3-571E580B5C30}" destId="{2176A86A-86C2-4596-BDFB-2038F5BD51FA}" srcOrd="1" destOrd="0" presId="urn:microsoft.com/office/officeart/2005/8/layout/default"/>
    <dgm:cxn modelId="{82BFCD89-681F-4E6C-85C2-770612AD751E}" type="presParOf" srcId="{987EDBBC-792D-4CC0-9CA3-571E580B5C30}" destId="{BD607F4D-CD5A-4ED8-92E3-5B1729AA4D29}" srcOrd="2" destOrd="0" presId="urn:microsoft.com/office/officeart/2005/8/layout/default"/>
    <dgm:cxn modelId="{82F5EA85-2A51-49A1-AE6D-468B94002701}" type="presParOf" srcId="{987EDBBC-792D-4CC0-9CA3-571E580B5C30}" destId="{A8A28443-E20C-4C1C-9615-FAE9B68B1BF3}" srcOrd="3" destOrd="0" presId="urn:microsoft.com/office/officeart/2005/8/layout/default"/>
    <dgm:cxn modelId="{2D5148E6-EFD2-43B9-B0EE-A2B539A88FE8}" type="presParOf" srcId="{987EDBBC-792D-4CC0-9CA3-571E580B5C30}" destId="{D989161D-B89C-4FAE-9425-501FEA039B9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81C43E0-9E9F-49F1-8432-936CF0A7D2FE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E95FA3E-2DAB-4245-B70C-B3A5D4FE3451}">
      <dgm:prSet phldrT="[Texte]"/>
      <dgm:spPr/>
      <dgm:t>
        <a:bodyPr/>
        <a:lstStyle/>
        <a:p>
          <a:r>
            <a:rPr lang="fr-FR" dirty="0" smtClean="0"/>
            <a:t>Pédagogie</a:t>
          </a:r>
          <a:endParaRPr lang="fr-FR" dirty="0"/>
        </a:p>
      </dgm:t>
    </dgm:pt>
    <dgm:pt modelId="{9080A227-A70E-4F00-9420-2DF6781D9301}" type="parTrans" cxnId="{3BC1BD4F-83FE-4090-AAB2-4150AC339F6C}">
      <dgm:prSet/>
      <dgm:spPr/>
      <dgm:t>
        <a:bodyPr/>
        <a:lstStyle/>
        <a:p>
          <a:endParaRPr lang="fr-FR"/>
        </a:p>
      </dgm:t>
    </dgm:pt>
    <dgm:pt modelId="{B1F53B5E-02B8-406F-967F-CAEDAA073E0E}" type="sibTrans" cxnId="{3BC1BD4F-83FE-4090-AAB2-4150AC339F6C}">
      <dgm:prSet/>
      <dgm:spPr/>
      <dgm:t>
        <a:bodyPr/>
        <a:lstStyle/>
        <a:p>
          <a:endParaRPr lang="fr-FR"/>
        </a:p>
      </dgm:t>
    </dgm:pt>
    <dgm:pt modelId="{8E2AFF7D-6DDC-4A48-857D-33F8B50233F5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5083FD8D-4DBB-48EA-9682-23BF61BBA00E}" type="parTrans" cxnId="{0A26129A-2242-45CD-9DC8-10ED9108CFD5}">
      <dgm:prSet/>
      <dgm:spPr/>
      <dgm:t>
        <a:bodyPr/>
        <a:lstStyle/>
        <a:p>
          <a:endParaRPr lang="fr-FR"/>
        </a:p>
      </dgm:t>
    </dgm:pt>
    <dgm:pt modelId="{CC42812F-CEBF-46C4-87AD-B91B707394CE}" type="sibTrans" cxnId="{0A26129A-2242-45CD-9DC8-10ED9108CFD5}">
      <dgm:prSet/>
      <dgm:spPr/>
      <dgm:t>
        <a:bodyPr/>
        <a:lstStyle/>
        <a:p>
          <a:endParaRPr lang="fr-FR"/>
        </a:p>
      </dgm:t>
    </dgm:pt>
    <dgm:pt modelId="{574F3790-D2A0-4D10-9B5C-B4A55D2DC4CD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F92439DE-BAB3-4EF4-930E-EBAFCFC14776}" type="parTrans" cxnId="{A9EB245C-DBD9-42ED-B4DC-03020A919A9D}">
      <dgm:prSet/>
      <dgm:spPr/>
      <dgm:t>
        <a:bodyPr/>
        <a:lstStyle/>
        <a:p>
          <a:endParaRPr lang="fr-FR"/>
        </a:p>
      </dgm:t>
    </dgm:pt>
    <dgm:pt modelId="{B3776F23-FC05-4FB0-9B97-9F75ED1D7A7E}" type="sibTrans" cxnId="{A9EB245C-DBD9-42ED-B4DC-03020A919A9D}">
      <dgm:prSet/>
      <dgm:spPr/>
      <dgm:t>
        <a:bodyPr/>
        <a:lstStyle/>
        <a:p>
          <a:endParaRPr lang="fr-FR"/>
        </a:p>
      </dgm:t>
    </dgm:pt>
    <dgm:pt modelId="{30C30DC8-8C70-457A-AE84-BAD6519FC1DE}">
      <dgm:prSet phldrT="[Texte]"/>
      <dgm:spPr/>
      <dgm:t>
        <a:bodyPr/>
        <a:lstStyle/>
        <a:p>
          <a:r>
            <a:rPr lang="fr-FR" dirty="0" smtClean="0"/>
            <a:t>Créer une grille </a:t>
          </a:r>
          <a:r>
            <a:rPr lang="fr-FR" dirty="0" err="1" smtClean="0"/>
            <a:t>critériée</a:t>
          </a:r>
          <a:endParaRPr lang="fr-FR" dirty="0"/>
        </a:p>
      </dgm:t>
    </dgm:pt>
    <dgm:pt modelId="{241D85AB-9D49-44C9-883D-121DC6CEEF3A}" type="parTrans" cxnId="{81835C81-C383-4F14-BA05-43DE45461867}">
      <dgm:prSet/>
      <dgm:spPr/>
      <dgm:t>
        <a:bodyPr/>
        <a:lstStyle/>
        <a:p>
          <a:endParaRPr lang="fr-FR"/>
        </a:p>
      </dgm:t>
    </dgm:pt>
    <dgm:pt modelId="{6067E607-EB79-4D2F-9EFC-ACDB6FE69920}" type="sibTrans" cxnId="{81835C81-C383-4F14-BA05-43DE45461867}">
      <dgm:prSet/>
      <dgm:spPr/>
      <dgm:t>
        <a:bodyPr/>
        <a:lstStyle/>
        <a:p>
          <a:endParaRPr lang="fr-FR"/>
        </a:p>
      </dgm:t>
    </dgm:pt>
    <dgm:pt modelId="{FD53859E-F063-4F73-A0D4-415C5DE788D1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Recruter des évaluateurs supplémentaires et leur envoyer les consignes de l’épreuve</a:t>
          </a:r>
          <a:endParaRPr lang="fr-FR" dirty="0"/>
        </a:p>
      </dgm:t>
    </dgm:pt>
    <dgm:pt modelId="{782C2E35-5670-489D-9388-E403903D7AB7}" type="parTrans" cxnId="{256C265B-1834-4853-A57C-27E0FE00AC30}">
      <dgm:prSet/>
      <dgm:spPr/>
      <dgm:t>
        <a:bodyPr/>
        <a:lstStyle/>
        <a:p>
          <a:endParaRPr lang="fr-FR"/>
        </a:p>
      </dgm:t>
    </dgm:pt>
    <dgm:pt modelId="{64733047-23D1-448E-8F75-58AC5BD878B2}" type="sibTrans" cxnId="{256C265B-1834-4853-A57C-27E0FE00AC30}">
      <dgm:prSet/>
      <dgm:spPr/>
      <dgm:t>
        <a:bodyPr/>
        <a:lstStyle/>
        <a:p>
          <a:endParaRPr lang="fr-FR"/>
        </a:p>
      </dgm:t>
    </dgm:pt>
    <dgm:pt modelId="{48F32435-0BBC-435C-A583-8C2D68E3114D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Créer une salle de secours dans un outil différent</a:t>
          </a:r>
          <a:endParaRPr lang="fr-FR" dirty="0"/>
        </a:p>
      </dgm:t>
    </dgm:pt>
    <dgm:pt modelId="{32F1027D-C9C5-4ED6-9636-6010D4F12A4E}" type="parTrans" cxnId="{20AF5A07-4F34-4555-A373-F1A4A74F9F25}">
      <dgm:prSet/>
      <dgm:spPr/>
      <dgm:t>
        <a:bodyPr/>
        <a:lstStyle/>
        <a:p>
          <a:endParaRPr lang="fr-FR"/>
        </a:p>
      </dgm:t>
    </dgm:pt>
    <dgm:pt modelId="{EA155461-2080-4711-A075-86A07456AB24}" type="sibTrans" cxnId="{20AF5A07-4F34-4555-A373-F1A4A74F9F25}">
      <dgm:prSet/>
      <dgm:spPr/>
      <dgm:t>
        <a:bodyPr/>
        <a:lstStyle/>
        <a:p>
          <a:endParaRPr lang="fr-FR"/>
        </a:p>
      </dgm:t>
    </dgm:pt>
    <dgm:pt modelId="{BAEC66E2-4FEA-44B0-842C-9E677BE83C90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Paramétrer l’outil « Grille </a:t>
          </a:r>
          <a:r>
            <a:rPr lang="fr-FR" dirty="0" err="1" smtClean="0"/>
            <a:t>critériée</a:t>
          </a:r>
          <a:r>
            <a:rPr lang="fr-FR" dirty="0" smtClean="0"/>
            <a:t> » dans Moodle si disponible</a:t>
          </a:r>
          <a:endParaRPr lang="fr-FR" dirty="0"/>
        </a:p>
      </dgm:t>
    </dgm:pt>
    <dgm:pt modelId="{DA741DA1-DBF8-49A3-A684-73D61C199404}" type="parTrans" cxnId="{A56B08B0-34CE-403D-B41D-77CD3FD9EFC1}">
      <dgm:prSet/>
      <dgm:spPr/>
      <dgm:t>
        <a:bodyPr/>
        <a:lstStyle/>
        <a:p>
          <a:endParaRPr lang="fr-FR"/>
        </a:p>
      </dgm:t>
    </dgm:pt>
    <dgm:pt modelId="{C3DB9764-0E85-4F36-9DB1-1C8089FBB13B}" type="sibTrans" cxnId="{A56B08B0-34CE-403D-B41D-77CD3FD9EFC1}">
      <dgm:prSet/>
      <dgm:spPr/>
      <dgm:t>
        <a:bodyPr/>
        <a:lstStyle/>
        <a:p>
          <a:endParaRPr lang="fr-FR"/>
        </a:p>
      </dgm:t>
    </dgm:pt>
    <dgm:pt modelId="{298F014F-F519-4BC5-A631-37D15F53D0DA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Réaliser une phase test pour la connexion à la salle virtuelle</a:t>
          </a:r>
          <a:endParaRPr lang="fr-FR" dirty="0"/>
        </a:p>
      </dgm:t>
    </dgm:pt>
    <dgm:pt modelId="{F081453E-27A2-49EB-810D-EC362D9A935C}" type="sibTrans" cxnId="{C9229816-346A-4ECB-B5FF-524097B119F3}">
      <dgm:prSet/>
      <dgm:spPr/>
      <dgm:t>
        <a:bodyPr/>
        <a:lstStyle/>
        <a:p>
          <a:endParaRPr lang="fr-FR"/>
        </a:p>
      </dgm:t>
    </dgm:pt>
    <dgm:pt modelId="{C0C3B5B2-6A21-46BF-8271-2538EE28AA07}" type="parTrans" cxnId="{C9229816-346A-4ECB-B5FF-524097B119F3}">
      <dgm:prSet/>
      <dgm:spPr/>
      <dgm:t>
        <a:bodyPr/>
        <a:lstStyle/>
        <a:p>
          <a:endParaRPr lang="fr-FR"/>
        </a:p>
      </dgm:t>
    </dgm:pt>
    <dgm:pt modelId="{95475905-087C-41F9-B62B-C13E0E311723}">
      <dgm:prSet phldrT="[Texte]"/>
      <dgm:spPr/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3182CBFA-5814-4B9D-88DB-07F27F0DEBE8}" type="parTrans" cxnId="{29383F6C-2014-4F9D-85D0-5B935A4E8743}">
      <dgm:prSet/>
      <dgm:spPr/>
      <dgm:t>
        <a:bodyPr/>
        <a:lstStyle/>
        <a:p>
          <a:endParaRPr lang="fr-FR"/>
        </a:p>
      </dgm:t>
    </dgm:pt>
    <dgm:pt modelId="{CAAA0FD6-5A7A-4F7C-8DD9-DFEDB5A244EE}" type="sibTrans" cxnId="{29383F6C-2014-4F9D-85D0-5B935A4E8743}">
      <dgm:prSet/>
      <dgm:spPr/>
      <dgm:t>
        <a:bodyPr/>
        <a:lstStyle/>
        <a:p>
          <a:endParaRPr lang="fr-FR"/>
        </a:p>
      </dgm:t>
    </dgm:pt>
    <dgm:pt modelId="{709FF0AE-9E53-4283-AA42-22AF976767CC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BDB41C05-3D46-4D65-B6A7-F4675503EC34}" type="parTrans" cxnId="{ACB1351D-F63F-4EC4-AB8E-DCE61AAF5770}">
      <dgm:prSet/>
      <dgm:spPr/>
      <dgm:t>
        <a:bodyPr/>
        <a:lstStyle/>
        <a:p>
          <a:endParaRPr lang="fr-FR"/>
        </a:p>
      </dgm:t>
    </dgm:pt>
    <dgm:pt modelId="{447BF163-9FED-482F-B93F-472DFDDCD45A}" type="sibTrans" cxnId="{ACB1351D-F63F-4EC4-AB8E-DCE61AAF5770}">
      <dgm:prSet/>
      <dgm:spPr/>
      <dgm:t>
        <a:bodyPr/>
        <a:lstStyle/>
        <a:p>
          <a:endParaRPr lang="fr-FR"/>
        </a:p>
      </dgm:t>
    </dgm:pt>
    <dgm:pt modelId="{01A189A7-C045-475D-8D31-778822323AB8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Plus loin</a:t>
          </a:r>
          <a:endParaRPr lang="fr-FR" dirty="0"/>
        </a:p>
      </dgm:t>
    </dgm:pt>
    <dgm:pt modelId="{ECF73403-C62D-43EA-8582-5E641A2495B4}" type="parTrans" cxnId="{634F83BA-8C10-453D-8D36-AE8A545614FE}">
      <dgm:prSet/>
      <dgm:spPr/>
      <dgm:t>
        <a:bodyPr/>
        <a:lstStyle/>
        <a:p>
          <a:endParaRPr lang="fr-FR"/>
        </a:p>
      </dgm:t>
    </dgm:pt>
    <dgm:pt modelId="{070C55E7-B841-4755-96D3-7FC52A3A2265}" type="sibTrans" cxnId="{634F83BA-8C10-453D-8D36-AE8A545614FE}">
      <dgm:prSet/>
      <dgm:spPr/>
      <dgm:t>
        <a:bodyPr/>
        <a:lstStyle/>
        <a:p>
          <a:endParaRPr lang="fr-FR"/>
        </a:p>
      </dgm:t>
    </dgm:pt>
    <dgm:pt modelId="{DC4AB7D8-72AE-4CCB-A003-0A697D6AD498}" type="pres">
      <dgm:prSet presAssocID="{681C43E0-9E9F-49F1-8432-936CF0A7D2F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7B6573C-850A-43DD-95F7-32A11EC5EF38}" type="pres">
      <dgm:prSet presAssocID="{7E95FA3E-2DAB-4245-B70C-B3A5D4FE3451}" presName="vertOne" presStyleCnt="0"/>
      <dgm:spPr/>
    </dgm:pt>
    <dgm:pt modelId="{74E2170E-9D60-477B-A44F-99C53FBA3FA7}" type="pres">
      <dgm:prSet presAssocID="{7E95FA3E-2DAB-4245-B70C-B3A5D4FE3451}" presName="txOne" presStyleLbl="node0" presStyleIdx="0" presStyleCnt="3" custScaleY="430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368FB4A-9BFA-479A-B5C2-EB6CBCC07010}" type="pres">
      <dgm:prSet presAssocID="{7E95FA3E-2DAB-4245-B70C-B3A5D4FE3451}" presName="parTransOne" presStyleCnt="0"/>
      <dgm:spPr/>
    </dgm:pt>
    <dgm:pt modelId="{225345AB-052E-4F1B-A14C-1AD9BE45F052}" type="pres">
      <dgm:prSet presAssocID="{7E95FA3E-2DAB-4245-B70C-B3A5D4FE3451}" presName="horzOne" presStyleCnt="0"/>
      <dgm:spPr/>
    </dgm:pt>
    <dgm:pt modelId="{72B45FC4-05DB-4D7F-9A37-7CF672564133}" type="pres">
      <dgm:prSet presAssocID="{95475905-087C-41F9-B62B-C13E0E311723}" presName="vertTwo" presStyleCnt="0"/>
      <dgm:spPr/>
    </dgm:pt>
    <dgm:pt modelId="{8D5F9537-2283-456A-BCCE-19B79907E9C3}" type="pres">
      <dgm:prSet presAssocID="{95475905-087C-41F9-B62B-C13E0E311723}" presName="txTwo" presStyleLbl="node2" presStyleIdx="0" presStyleCnt="3" custScaleY="364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D2CF1-878F-487E-9D86-97DD5B705DAA}" type="pres">
      <dgm:prSet presAssocID="{95475905-087C-41F9-B62B-C13E0E311723}" presName="parTransTwo" presStyleCnt="0"/>
      <dgm:spPr/>
    </dgm:pt>
    <dgm:pt modelId="{BB88F713-1304-43DA-9FD5-A0EADA1A6777}" type="pres">
      <dgm:prSet presAssocID="{95475905-087C-41F9-B62B-C13E0E311723}" presName="horzTwo" presStyleCnt="0"/>
      <dgm:spPr/>
    </dgm:pt>
    <dgm:pt modelId="{3E2CDEAD-BF76-4ACC-B8A6-417DC841792C}" type="pres">
      <dgm:prSet presAssocID="{30C30DC8-8C70-457A-AE84-BAD6519FC1DE}" presName="vertThree" presStyleCnt="0"/>
      <dgm:spPr/>
    </dgm:pt>
    <dgm:pt modelId="{3AF29C28-1074-40D0-BC02-2D8CE3B7833F}" type="pres">
      <dgm:prSet presAssocID="{30C30DC8-8C70-457A-AE84-BAD6519FC1DE}" presName="txThree" presStyleLbl="node3" presStyleIdx="0" presStyleCnt="5" custScaleX="11694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36AF3E5-48B8-4DEE-82E2-0BD27DFF618E}" type="pres">
      <dgm:prSet presAssocID="{30C30DC8-8C70-457A-AE84-BAD6519FC1DE}" presName="horzThree" presStyleCnt="0"/>
      <dgm:spPr/>
    </dgm:pt>
    <dgm:pt modelId="{B14A1461-8EFE-45B9-A6B2-21C607B5A34E}" type="pres">
      <dgm:prSet presAssocID="{B1F53B5E-02B8-406F-967F-CAEDAA073E0E}" presName="sibSpaceOne" presStyleCnt="0"/>
      <dgm:spPr/>
    </dgm:pt>
    <dgm:pt modelId="{6F1E3CEC-B4AF-4584-B512-53C6A4DB3D06}" type="pres">
      <dgm:prSet presAssocID="{8E2AFF7D-6DDC-4A48-857D-33F8B50233F5}" presName="vertOne" presStyleCnt="0"/>
      <dgm:spPr/>
    </dgm:pt>
    <dgm:pt modelId="{E56308BD-1FF4-4B4D-BC22-97C3F460FC46}" type="pres">
      <dgm:prSet presAssocID="{8E2AFF7D-6DDC-4A48-857D-33F8B50233F5}" presName="txOne" presStyleLbl="node0" presStyleIdx="1" presStyleCnt="3" custScaleY="430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A9AEC84-0888-4807-AC41-FEB6A0484156}" type="pres">
      <dgm:prSet presAssocID="{8E2AFF7D-6DDC-4A48-857D-33F8B50233F5}" presName="parTransOne" presStyleCnt="0"/>
      <dgm:spPr/>
    </dgm:pt>
    <dgm:pt modelId="{009A19FE-FF51-433B-B2C5-C7AE679864F5}" type="pres">
      <dgm:prSet presAssocID="{8E2AFF7D-6DDC-4A48-857D-33F8B50233F5}" presName="horzOne" presStyleCnt="0"/>
      <dgm:spPr/>
    </dgm:pt>
    <dgm:pt modelId="{A2121C78-A0D5-4E8A-B928-3125B0657AA2}" type="pres">
      <dgm:prSet presAssocID="{709FF0AE-9E53-4283-AA42-22AF976767CC}" presName="vertTwo" presStyleCnt="0"/>
      <dgm:spPr/>
    </dgm:pt>
    <dgm:pt modelId="{07048A86-2655-49FA-9274-361B2F69EC1F}" type="pres">
      <dgm:prSet presAssocID="{709FF0AE-9E53-4283-AA42-22AF976767CC}" presName="txTwo" presStyleLbl="node2" presStyleIdx="1" presStyleCnt="3" custScaleY="364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E992B0B-3179-408F-B07D-9CB5206C4431}" type="pres">
      <dgm:prSet presAssocID="{709FF0AE-9E53-4283-AA42-22AF976767CC}" presName="parTransTwo" presStyleCnt="0"/>
      <dgm:spPr/>
    </dgm:pt>
    <dgm:pt modelId="{26AB781D-539E-4DA6-964C-AD3C7310579C}" type="pres">
      <dgm:prSet presAssocID="{709FF0AE-9E53-4283-AA42-22AF976767CC}" presName="horzTwo" presStyleCnt="0"/>
      <dgm:spPr/>
    </dgm:pt>
    <dgm:pt modelId="{1AC778A7-5769-4A4E-85A3-70410680E03E}" type="pres">
      <dgm:prSet presAssocID="{FD53859E-F063-4F73-A0D4-415C5DE788D1}" presName="vertThree" presStyleCnt="0"/>
      <dgm:spPr/>
    </dgm:pt>
    <dgm:pt modelId="{CF0C814C-7D53-423B-B707-36ACB737A38F}" type="pres">
      <dgm:prSet presAssocID="{FD53859E-F063-4F73-A0D4-415C5DE788D1}" presName="txThree" presStyleLbl="node3" presStyleIdx="1" presStyleCnt="5" custScaleX="1312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4D2469-4C84-4FE4-B2B9-46EBDDECC239}" type="pres">
      <dgm:prSet presAssocID="{FD53859E-F063-4F73-A0D4-415C5DE788D1}" presName="horzThree" presStyleCnt="0"/>
      <dgm:spPr/>
    </dgm:pt>
    <dgm:pt modelId="{26A27C54-DDE5-4D0D-BCD9-C00A439CBF19}" type="pres">
      <dgm:prSet presAssocID="{64733047-23D1-448E-8F75-58AC5BD878B2}" presName="sibSpaceThree" presStyleCnt="0"/>
      <dgm:spPr/>
    </dgm:pt>
    <dgm:pt modelId="{0980CD73-266A-4262-8141-846D3485993B}" type="pres">
      <dgm:prSet presAssocID="{298F014F-F519-4BC5-A631-37D15F53D0DA}" presName="vertThree" presStyleCnt="0"/>
      <dgm:spPr/>
    </dgm:pt>
    <dgm:pt modelId="{B82348FE-13C2-43F8-B5FF-F0B47F941A9E}" type="pres">
      <dgm:prSet presAssocID="{298F014F-F519-4BC5-A631-37D15F53D0DA}" presName="txThree" presStyleLbl="node3" presStyleIdx="2" presStyleCnt="5" custScaleX="8812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B5CCE21-C88A-4147-9F0B-5A0330EA1101}" type="pres">
      <dgm:prSet presAssocID="{298F014F-F519-4BC5-A631-37D15F53D0DA}" presName="horzThree" presStyleCnt="0"/>
      <dgm:spPr/>
    </dgm:pt>
    <dgm:pt modelId="{6E2D54D8-99F2-4000-A86B-9081550A4873}" type="pres">
      <dgm:prSet presAssocID="{CC42812F-CEBF-46C4-87AD-B91B707394CE}" presName="sibSpaceOne" presStyleCnt="0"/>
      <dgm:spPr/>
    </dgm:pt>
    <dgm:pt modelId="{47CD5189-CE43-4CDD-ADB6-AA014A02B37F}" type="pres">
      <dgm:prSet presAssocID="{574F3790-D2A0-4D10-9B5C-B4A55D2DC4CD}" presName="vertOne" presStyleCnt="0"/>
      <dgm:spPr/>
    </dgm:pt>
    <dgm:pt modelId="{B651BF4B-331C-45F7-9B09-62C05383A9A5}" type="pres">
      <dgm:prSet presAssocID="{574F3790-D2A0-4D10-9B5C-B4A55D2DC4CD}" presName="txOne" presStyleLbl="node0" presStyleIdx="2" presStyleCnt="3" custScaleY="430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8E0ED25-BFB9-42F0-A8C7-4767F4D1A34D}" type="pres">
      <dgm:prSet presAssocID="{574F3790-D2A0-4D10-9B5C-B4A55D2DC4CD}" presName="parTransOne" presStyleCnt="0"/>
      <dgm:spPr/>
    </dgm:pt>
    <dgm:pt modelId="{B1E3C7E7-4171-4D3B-897C-ABB410FE5D9E}" type="pres">
      <dgm:prSet presAssocID="{574F3790-D2A0-4D10-9B5C-B4A55D2DC4CD}" presName="horzOne" presStyleCnt="0"/>
      <dgm:spPr/>
    </dgm:pt>
    <dgm:pt modelId="{CC03971C-8D68-46FA-84AD-2CB5A1F2C2E5}" type="pres">
      <dgm:prSet presAssocID="{01A189A7-C045-475D-8D31-778822323AB8}" presName="vertTwo" presStyleCnt="0"/>
      <dgm:spPr/>
    </dgm:pt>
    <dgm:pt modelId="{7983EE70-A4A8-41CA-8DD1-1FD9722B4C8F}" type="pres">
      <dgm:prSet presAssocID="{01A189A7-C045-475D-8D31-778822323AB8}" presName="txTwo" presStyleLbl="node2" presStyleIdx="2" presStyleCnt="3" custScaleY="364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9339B-5080-4D1C-BF28-1CA9E0E0C65C}" type="pres">
      <dgm:prSet presAssocID="{01A189A7-C045-475D-8D31-778822323AB8}" presName="parTransTwo" presStyleCnt="0"/>
      <dgm:spPr/>
    </dgm:pt>
    <dgm:pt modelId="{9059D1E6-8A7C-482B-81EC-BD71E9544101}" type="pres">
      <dgm:prSet presAssocID="{01A189A7-C045-475D-8D31-778822323AB8}" presName="horzTwo" presStyleCnt="0"/>
      <dgm:spPr/>
    </dgm:pt>
    <dgm:pt modelId="{F738B34A-D666-4C56-A964-3F58E734A1AB}" type="pres">
      <dgm:prSet presAssocID="{48F32435-0BBC-435C-A583-8C2D68E3114D}" presName="vertThree" presStyleCnt="0"/>
      <dgm:spPr/>
    </dgm:pt>
    <dgm:pt modelId="{3891B3EB-A028-4814-A058-7CC13FF291B2}" type="pres">
      <dgm:prSet presAssocID="{48F32435-0BBC-435C-A583-8C2D68E3114D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02781D-1457-427A-A935-EE9D1385BA35}" type="pres">
      <dgm:prSet presAssocID="{48F32435-0BBC-435C-A583-8C2D68E3114D}" presName="horzThree" presStyleCnt="0"/>
      <dgm:spPr/>
    </dgm:pt>
    <dgm:pt modelId="{4F19BC12-FA42-4C98-B9C6-A71EBDB1EC94}" type="pres">
      <dgm:prSet presAssocID="{EA155461-2080-4711-A075-86A07456AB24}" presName="sibSpaceThree" presStyleCnt="0"/>
      <dgm:spPr/>
    </dgm:pt>
    <dgm:pt modelId="{4A398EC5-28EB-4989-8B92-C1BDF2F18FE9}" type="pres">
      <dgm:prSet presAssocID="{BAEC66E2-4FEA-44B0-842C-9E677BE83C90}" presName="vertThree" presStyleCnt="0"/>
      <dgm:spPr/>
    </dgm:pt>
    <dgm:pt modelId="{02B0D84B-E0EE-4EA4-A7AD-5F0E39D4D22C}" type="pres">
      <dgm:prSet presAssocID="{BAEC66E2-4FEA-44B0-842C-9E677BE83C90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192F43A-7D24-40EA-9216-3F546BE8E8C5}" type="pres">
      <dgm:prSet presAssocID="{BAEC66E2-4FEA-44B0-842C-9E677BE83C90}" presName="horzThree" presStyleCnt="0"/>
      <dgm:spPr/>
    </dgm:pt>
  </dgm:ptLst>
  <dgm:cxnLst>
    <dgm:cxn modelId="{313D6BB6-3A88-4C68-9418-3BBE46C77AA6}" type="presOf" srcId="{574F3790-D2A0-4D10-9B5C-B4A55D2DC4CD}" destId="{B651BF4B-331C-45F7-9B09-62C05383A9A5}" srcOrd="0" destOrd="0" presId="urn:microsoft.com/office/officeart/2005/8/layout/hierarchy4"/>
    <dgm:cxn modelId="{D65C2AC7-89AD-4AC8-9BFD-E2A2734B0292}" type="presOf" srcId="{709FF0AE-9E53-4283-AA42-22AF976767CC}" destId="{07048A86-2655-49FA-9274-361B2F69EC1F}" srcOrd="0" destOrd="0" presId="urn:microsoft.com/office/officeart/2005/8/layout/hierarchy4"/>
    <dgm:cxn modelId="{0A26129A-2242-45CD-9DC8-10ED9108CFD5}" srcId="{681C43E0-9E9F-49F1-8432-936CF0A7D2FE}" destId="{8E2AFF7D-6DDC-4A48-857D-33F8B50233F5}" srcOrd="1" destOrd="0" parTransId="{5083FD8D-4DBB-48EA-9682-23BF61BBA00E}" sibTransId="{CC42812F-CEBF-46C4-87AD-B91B707394CE}"/>
    <dgm:cxn modelId="{29383F6C-2014-4F9D-85D0-5B935A4E8743}" srcId="{7E95FA3E-2DAB-4245-B70C-B3A5D4FE3451}" destId="{95475905-087C-41F9-B62B-C13E0E311723}" srcOrd="0" destOrd="0" parTransId="{3182CBFA-5814-4B9D-88DB-07F27F0DEBE8}" sibTransId="{CAAA0FD6-5A7A-4F7C-8DD9-DFEDB5A244EE}"/>
    <dgm:cxn modelId="{AB401BCA-02E5-4467-8381-6CD4880EE5F8}" type="presOf" srcId="{7E95FA3E-2DAB-4245-B70C-B3A5D4FE3451}" destId="{74E2170E-9D60-477B-A44F-99C53FBA3FA7}" srcOrd="0" destOrd="0" presId="urn:microsoft.com/office/officeart/2005/8/layout/hierarchy4"/>
    <dgm:cxn modelId="{256C265B-1834-4853-A57C-27E0FE00AC30}" srcId="{709FF0AE-9E53-4283-AA42-22AF976767CC}" destId="{FD53859E-F063-4F73-A0D4-415C5DE788D1}" srcOrd="0" destOrd="0" parTransId="{782C2E35-5670-489D-9388-E403903D7AB7}" sibTransId="{64733047-23D1-448E-8F75-58AC5BD878B2}"/>
    <dgm:cxn modelId="{1B16188A-EA6D-4CE6-8C2C-6A36BBAA0C9D}" type="presOf" srcId="{01A189A7-C045-475D-8D31-778822323AB8}" destId="{7983EE70-A4A8-41CA-8DD1-1FD9722B4C8F}" srcOrd="0" destOrd="0" presId="urn:microsoft.com/office/officeart/2005/8/layout/hierarchy4"/>
    <dgm:cxn modelId="{634F83BA-8C10-453D-8D36-AE8A545614FE}" srcId="{574F3790-D2A0-4D10-9B5C-B4A55D2DC4CD}" destId="{01A189A7-C045-475D-8D31-778822323AB8}" srcOrd="0" destOrd="0" parTransId="{ECF73403-C62D-43EA-8582-5E641A2495B4}" sibTransId="{070C55E7-B841-4755-96D3-7FC52A3A2265}"/>
    <dgm:cxn modelId="{8D585940-8920-4886-BAB5-F77E1272D4FB}" type="presOf" srcId="{30C30DC8-8C70-457A-AE84-BAD6519FC1DE}" destId="{3AF29C28-1074-40D0-BC02-2D8CE3B7833F}" srcOrd="0" destOrd="0" presId="urn:microsoft.com/office/officeart/2005/8/layout/hierarchy4"/>
    <dgm:cxn modelId="{0D8900D2-5E6F-4572-93A0-CB8CE49DCF02}" type="presOf" srcId="{681C43E0-9E9F-49F1-8432-936CF0A7D2FE}" destId="{DC4AB7D8-72AE-4CCB-A003-0A697D6AD498}" srcOrd="0" destOrd="0" presId="urn:microsoft.com/office/officeart/2005/8/layout/hierarchy4"/>
    <dgm:cxn modelId="{4AA06730-E5C7-4BBE-A400-85FB4A1CFB2B}" type="presOf" srcId="{95475905-087C-41F9-B62B-C13E0E311723}" destId="{8D5F9537-2283-456A-BCCE-19B79907E9C3}" srcOrd="0" destOrd="0" presId="urn:microsoft.com/office/officeart/2005/8/layout/hierarchy4"/>
    <dgm:cxn modelId="{ACB1351D-F63F-4EC4-AB8E-DCE61AAF5770}" srcId="{8E2AFF7D-6DDC-4A48-857D-33F8B50233F5}" destId="{709FF0AE-9E53-4283-AA42-22AF976767CC}" srcOrd="0" destOrd="0" parTransId="{BDB41C05-3D46-4D65-B6A7-F4675503EC34}" sibTransId="{447BF163-9FED-482F-B93F-472DFDDCD45A}"/>
    <dgm:cxn modelId="{81835C81-C383-4F14-BA05-43DE45461867}" srcId="{95475905-087C-41F9-B62B-C13E0E311723}" destId="{30C30DC8-8C70-457A-AE84-BAD6519FC1DE}" srcOrd="0" destOrd="0" parTransId="{241D85AB-9D49-44C9-883D-121DC6CEEF3A}" sibTransId="{6067E607-EB79-4D2F-9EFC-ACDB6FE69920}"/>
    <dgm:cxn modelId="{C9229816-346A-4ECB-B5FF-524097B119F3}" srcId="{709FF0AE-9E53-4283-AA42-22AF976767CC}" destId="{298F014F-F519-4BC5-A631-37D15F53D0DA}" srcOrd="1" destOrd="0" parTransId="{C0C3B5B2-6A21-46BF-8271-2538EE28AA07}" sibTransId="{F081453E-27A2-49EB-810D-EC362D9A935C}"/>
    <dgm:cxn modelId="{E6E2CA55-F342-4857-83B6-988B406E3961}" type="presOf" srcId="{48F32435-0BBC-435C-A583-8C2D68E3114D}" destId="{3891B3EB-A028-4814-A058-7CC13FF291B2}" srcOrd="0" destOrd="0" presId="urn:microsoft.com/office/officeart/2005/8/layout/hierarchy4"/>
    <dgm:cxn modelId="{BDBA0551-6231-4DC6-82D5-6C3CBE40BBDB}" type="presOf" srcId="{8E2AFF7D-6DDC-4A48-857D-33F8B50233F5}" destId="{E56308BD-1FF4-4B4D-BC22-97C3F460FC46}" srcOrd="0" destOrd="0" presId="urn:microsoft.com/office/officeart/2005/8/layout/hierarchy4"/>
    <dgm:cxn modelId="{7ADD3A75-FB9C-45EE-B104-C1E31E43811A}" type="presOf" srcId="{FD53859E-F063-4F73-A0D4-415C5DE788D1}" destId="{CF0C814C-7D53-423B-B707-36ACB737A38F}" srcOrd="0" destOrd="0" presId="urn:microsoft.com/office/officeart/2005/8/layout/hierarchy4"/>
    <dgm:cxn modelId="{A9EB245C-DBD9-42ED-B4DC-03020A919A9D}" srcId="{681C43E0-9E9F-49F1-8432-936CF0A7D2FE}" destId="{574F3790-D2A0-4D10-9B5C-B4A55D2DC4CD}" srcOrd="2" destOrd="0" parTransId="{F92439DE-BAB3-4EF4-930E-EBAFCFC14776}" sibTransId="{B3776F23-FC05-4FB0-9B97-9F75ED1D7A7E}"/>
    <dgm:cxn modelId="{20AF5A07-4F34-4555-A373-F1A4A74F9F25}" srcId="{01A189A7-C045-475D-8D31-778822323AB8}" destId="{48F32435-0BBC-435C-A583-8C2D68E3114D}" srcOrd="0" destOrd="0" parTransId="{32F1027D-C9C5-4ED6-9636-6010D4F12A4E}" sibTransId="{EA155461-2080-4711-A075-86A07456AB24}"/>
    <dgm:cxn modelId="{B25FDA3E-61F3-46CC-9324-76705820D43F}" type="presOf" srcId="{BAEC66E2-4FEA-44B0-842C-9E677BE83C90}" destId="{02B0D84B-E0EE-4EA4-A7AD-5F0E39D4D22C}" srcOrd="0" destOrd="0" presId="urn:microsoft.com/office/officeart/2005/8/layout/hierarchy4"/>
    <dgm:cxn modelId="{C0DFBB91-2AE6-40A9-9B60-92A08891A3CC}" type="presOf" srcId="{298F014F-F519-4BC5-A631-37D15F53D0DA}" destId="{B82348FE-13C2-43F8-B5FF-F0B47F941A9E}" srcOrd="0" destOrd="0" presId="urn:microsoft.com/office/officeart/2005/8/layout/hierarchy4"/>
    <dgm:cxn modelId="{A56B08B0-34CE-403D-B41D-77CD3FD9EFC1}" srcId="{01A189A7-C045-475D-8D31-778822323AB8}" destId="{BAEC66E2-4FEA-44B0-842C-9E677BE83C90}" srcOrd="1" destOrd="0" parTransId="{DA741DA1-DBF8-49A3-A684-73D61C199404}" sibTransId="{C3DB9764-0E85-4F36-9DB1-1C8089FBB13B}"/>
    <dgm:cxn modelId="{3BC1BD4F-83FE-4090-AAB2-4150AC339F6C}" srcId="{681C43E0-9E9F-49F1-8432-936CF0A7D2FE}" destId="{7E95FA3E-2DAB-4245-B70C-B3A5D4FE3451}" srcOrd="0" destOrd="0" parTransId="{9080A227-A70E-4F00-9420-2DF6781D9301}" sibTransId="{B1F53B5E-02B8-406F-967F-CAEDAA073E0E}"/>
    <dgm:cxn modelId="{0779F579-9E25-4969-A235-9E94D1E546A0}" type="presParOf" srcId="{DC4AB7D8-72AE-4CCB-A003-0A697D6AD498}" destId="{C7B6573C-850A-43DD-95F7-32A11EC5EF38}" srcOrd="0" destOrd="0" presId="urn:microsoft.com/office/officeart/2005/8/layout/hierarchy4"/>
    <dgm:cxn modelId="{5F5664AB-2A31-479F-801A-26A03AEFB579}" type="presParOf" srcId="{C7B6573C-850A-43DD-95F7-32A11EC5EF38}" destId="{74E2170E-9D60-477B-A44F-99C53FBA3FA7}" srcOrd="0" destOrd="0" presId="urn:microsoft.com/office/officeart/2005/8/layout/hierarchy4"/>
    <dgm:cxn modelId="{FB94926E-546F-426B-A3B3-9730AF9F5811}" type="presParOf" srcId="{C7B6573C-850A-43DD-95F7-32A11EC5EF38}" destId="{6368FB4A-9BFA-479A-B5C2-EB6CBCC07010}" srcOrd="1" destOrd="0" presId="urn:microsoft.com/office/officeart/2005/8/layout/hierarchy4"/>
    <dgm:cxn modelId="{54FF3F77-2EEE-489A-94ED-3EB5550E300E}" type="presParOf" srcId="{C7B6573C-850A-43DD-95F7-32A11EC5EF38}" destId="{225345AB-052E-4F1B-A14C-1AD9BE45F052}" srcOrd="2" destOrd="0" presId="urn:microsoft.com/office/officeart/2005/8/layout/hierarchy4"/>
    <dgm:cxn modelId="{D7D662EB-45F3-45BA-A62C-AB118232BF9F}" type="presParOf" srcId="{225345AB-052E-4F1B-A14C-1AD9BE45F052}" destId="{72B45FC4-05DB-4D7F-9A37-7CF672564133}" srcOrd="0" destOrd="0" presId="urn:microsoft.com/office/officeart/2005/8/layout/hierarchy4"/>
    <dgm:cxn modelId="{A661E6CA-B9EA-416A-91C2-568AA0A51FF7}" type="presParOf" srcId="{72B45FC4-05DB-4D7F-9A37-7CF672564133}" destId="{8D5F9537-2283-456A-BCCE-19B79907E9C3}" srcOrd="0" destOrd="0" presId="urn:microsoft.com/office/officeart/2005/8/layout/hierarchy4"/>
    <dgm:cxn modelId="{F7AB1B2E-B756-4CA2-BD58-F3205CF9B2CE}" type="presParOf" srcId="{72B45FC4-05DB-4D7F-9A37-7CF672564133}" destId="{8EAD2CF1-878F-487E-9D86-97DD5B705DAA}" srcOrd="1" destOrd="0" presId="urn:microsoft.com/office/officeart/2005/8/layout/hierarchy4"/>
    <dgm:cxn modelId="{D68CBCA1-A98E-464F-A9BE-66F85F976B16}" type="presParOf" srcId="{72B45FC4-05DB-4D7F-9A37-7CF672564133}" destId="{BB88F713-1304-43DA-9FD5-A0EADA1A6777}" srcOrd="2" destOrd="0" presId="urn:microsoft.com/office/officeart/2005/8/layout/hierarchy4"/>
    <dgm:cxn modelId="{71797357-E549-46FB-8B51-4F1BFA85802D}" type="presParOf" srcId="{BB88F713-1304-43DA-9FD5-A0EADA1A6777}" destId="{3E2CDEAD-BF76-4ACC-B8A6-417DC841792C}" srcOrd="0" destOrd="0" presId="urn:microsoft.com/office/officeart/2005/8/layout/hierarchy4"/>
    <dgm:cxn modelId="{31246039-D0D9-4CF5-A842-4997CFFC0697}" type="presParOf" srcId="{3E2CDEAD-BF76-4ACC-B8A6-417DC841792C}" destId="{3AF29C28-1074-40D0-BC02-2D8CE3B7833F}" srcOrd="0" destOrd="0" presId="urn:microsoft.com/office/officeart/2005/8/layout/hierarchy4"/>
    <dgm:cxn modelId="{18C30F02-E8FD-447E-A655-F69E35DE83D8}" type="presParOf" srcId="{3E2CDEAD-BF76-4ACC-B8A6-417DC841792C}" destId="{236AF3E5-48B8-4DEE-82E2-0BD27DFF618E}" srcOrd="1" destOrd="0" presId="urn:microsoft.com/office/officeart/2005/8/layout/hierarchy4"/>
    <dgm:cxn modelId="{837C56D4-7CEC-49DA-B3FA-02E4BBD776EE}" type="presParOf" srcId="{DC4AB7D8-72AE-4CCB-A003-0A697D6AD498}" destId="{B14A1461-8EFE-45B9-A6B2-21C607B5A34E}" srcOrd="1" destOrd="0" presId="urn:microsoft.com/office/officeart/2005/8/layout/hierarchy4"/>
    <dgm:cxn modelId="{C56175CD-CA95-4D8E-BEC2-323B8DD276FA}" type="presParOf" srcId="{DC4AB7D8-72AE-4CCB-A003-0A697D6AD498}" destId="{6F1E3CEC-B4AF-4584-B512-53C6A4DB3D06}" srcOrd="2" destOrd="0" presId="urn:microsoft.com/office/officeart/2005/8/layout/hierarchy4"/>
    <dgm:cxn modelId="{7C95E581-DB03-423D-9AFD-D20A98E7CD92}" type="presParOf" srcId="{6F1E3CEC-B4AF-4584-B512-53C6A4DB3D06}" destId="{E56308BD-1FF4-4B4D-BC22-97C3F460FC46}" srcOrd="0" destOrd="0" presId="urn:microsoft.com/office/officeart/2005/8/layout/hierarchy4"/>
    <dgm:cxn modelId="{F1943094-78B4-4D2F-B7D7-820319AD1CA0}" type="presParOf" srcId="{6F1E3CEC-B4AF-4584-B512-53C6A4DB3D06}" destId="{4A9AEC84-0888-4807-AC41-FEB6A0484156}" srcOrd="1" destOrd="0" presId="urn:microsoft.com/office/officeart/2005/8/layout/hierarchy4"/>
    <dgm:cxn modelId="{892653FC-A10C-414F-AFAF-8BEA71605F8A}" type="presParOf" srcId="{6F1E3CEC-B4AF-4584-B512-53C6A4DB3D06}" destId="{009A19FE-FF51-433B-B2C5-C7AE679864F5}" srcOrd="2" destOrd="0" presId="urn:microsoft.com/office/officeart/2005/8/layout/hierarchy4"/>
    <dgm:cxn modelId="{BE64BED0-1636-4DEC-AAF2-A2EC4CFB04E4}" type="presParOf" srcId="{009A19FE-FF51-433B-B2C5-C7AE679864F5}" destId="{A2121C78-A0D5-4E8A-B928-3125B0657AA2}" srcOrd="0" destOrd="0" presId="urn:microsoft.com/office/officeart/2005/8/layout/hierarchy4"/>
    <dgm:cxn modelId="{C135F0F8-7295-4D57-9563-A46169B1547D}" type="presParOf" srcId="{A2121C78-A0D5-4E8A-B928-3125B0657AA2}" destId="{07048A86-2655-49FA-9274-361B2F69EC1F}" srcOrd="0" destOrd="0" presId="urn:microsoft.com/office/officeart/2005/8/layout/hierarchy4"/>
    <dgm:cxn modelId="{6F365436-15BF-41B4-BFC3-91CCCB976A2F}" type="presParOf" srcId="{A2121C78-A0D5-4E8A-B928-3125B0657AA2}" destId="{CE992B0B-3179-408F-B07D-9CB5206C4431}" srcOrd="1" destOrd="0" presId="urn:microsoft.com/office/officeart/2005/8/layout/hierarchy4"/>
    <dgm:cxn modelId="{FDB194B1-38F7-468A-95B0-0CCEEE01ECF7}" type="presParOf" srcId="{A2121C78-A0D5-4E8A-B928-3125B0657AA2}" destId="{26AB781D-539E-4DA6-964C-AD3C7310579C}" srcOrd="2" destOrd="0" presId="urn:microsoft.com/office/officeart/2005/8/layout/hierarchy4"/>
    <dgm:cxn modelId="{A4F230B9-042F-4D35-A1AD-EA89BB9980F9}" type="presParOf" srcId="{26AB781D-539E-4DA6-964C-AD3C7310579C}" destId="{1AC778A7-5769-4A4E-85A3-70410680E03E}" srcOrd="0" destOrd="0" presId="urn:microsoft.com/office/officeart/2005/8/layout/hierarchy4"/>
    <dgm:cxn modelId="{BC9FD72B-7BEE-405D-8C8D-B8E7D6325814}" type="presParOf" srcId="{1AC778A7-5769-4A4E-85A3-70410680E03E}" destId="{CF0C814C-7D53-423B-B707-36ACB737A38F}" srcOrd="0" destOrd="0" presId="urn:microsoft.com/office/officeart/2005/8/layout/hierarchy4"/>
    <dgm:cxn modelId="{3BCD3EC3-611D-4B05-BF32-0D0660344D62}" type="presParOf" srcId="{1AC778A7-5769-4A4E-85A3-70410680E03E}" destId="{0C4D2469-4C84-4FE4-B2B9-46EBDDECC239}" srcOrd="1" destOrd="0" presId="urn:microsoft.com/office/officeart/2005/8/layout/hierarchy4"/>
    <dgm:cxn modelId="{F3F96137-688B-496B-9310-2389B8D32840}" type="presParOf" srcId="{26AB781D-539E-4DA6-964C-AD3C7310579C}" destId="{26A27C54-DDE5-4D0D-BCD9-C00A439CBF19}" srcOrd="1" destOrd="0" presId="urn:microsoft.com/office/officeart/2005/8/layout/hierarchy4"/>
    <dgm:cxn modelId="{F0C92887-D8C5-4B3D-AFA3-F2B2F84FC340}" type="presParOf" srcId="{26AB781D-539E-4DA6-964C-AD3C7310579C}" destId="{0980CD73-266A-4262-8141-846D3485993B}" srcOrd="2" destOrd="0" presId="urn:microsoft.com/office/officeart/2005/8/layout/hierarchy4"/>
    <dgm:cxn modelId="{F213EF04-BA85-42B1-8F35-720E8371EEBA}" type="presParOf" srcId="{0980CD73-266A-4262-8141-846D3485993B}" destId="{B82348FE-13C2-43F8-B5FF-F0B47F941A9E}" srcOrd="0" destOrd="0" presId="urn:microsoft.com/office/officeart/2005/8/layout/hierarchy4"/>
    <dgm:cxn modelId="{6EDADB5A-FBAF-400F-9A96-908E24B246E6}" type="presParOf" srcId="{0980CD73-266A-4262-8141-846D3485993B}" destId="{9B5CCE21-C88A-4147-9F0B-5A0330EA1101}" srcOrd="1" destOrd="0" presId="urn:microsoft.com/office/officeart/2005/8/layout/hierarchy4"/>
    <dgm:cxn modelId="{DA1D375E-6811-43E4-88D3-23ACE44D115A}" type="presParOf" srcId="{DC4AB7D8-72AE-4CCB-A003-0A697D6AD498}" destId="{6E2D54D8-99F2-4000-A86B-9081550A4873}" srcOrd="3" destOrd="0" presId="urn:microsoft.com/office/officeart/2005/8/layout/hierarchy4"/>
    <dgm:cxn modelId="{50FFE81A-E142-488C-BF61-1B67C42B6F88}" type="presParOf" srcId="{DC4AB7D8-72AE-4CCB-A003-0A697D6AD498}" destId="{47CD5189-CE43-4CDD-ADB6-AA014A02B37F}" srcOrd="4" destOrd="0" presId="urn:microsoft.com/office/officeart/2005/8/layout/hierarchy4"/>
    <dgm:cxn modelId="{E625A61E-77AA-4D2E-BB86-B9FDE010CB44}" type="presParOf" srcId="{47CD5189-CE43-4CDD-ADB6-AA014A02B37F}" destId="{B651BF4B-331C-45F7-9B09-62C05383A9A5}" srcOrd="0" destOrd="0" presId="urn:microsoft.com/office/officeart/2005/8/layout/hierarchy4"/>
    <dgm:cxn modelId="{303F0618-D797-4030-9DBF-44D65A224C67}" type="presParOf" srcId="{47CD5189-CE43-4CDD-ADB6-AA014A02B37F}" destId="{08E0ED25-BFB9-42F0-A8C7-4767F4D1A34D}" srcOrd="1" destOrd="0" presId="urn:microsoft.com/office/officeart/2005/8/layout/hierarchy4"/>
    <dgm:cxn modelId="{17543B28-7B40-414E-AB46-325F3DCC4601}" type="presParOf" srcId="{47CD5189-CE43-4CDD-ADB6-AA014A02B37F}" destId="{B1E3C7E7-4171-4D3B-897C-ABB410FE5D9E}" srcOrd="2" destOrd="0" presId="urn:microsoft.com/office/officeart/2005/8/layout/hierarchy4"/>
    <dgm:cxn modelId="{92040926-F134-44EB-8EE1-5EDA1C56AA92}" type="presParOf" srcId="{B1E3C7E7-4171-4D3B-897C-ABB410FE5D9E}" destId="{CC03971C-8D68-46FA-84AD-2CB5A1F2C2E5}" srcOrd="0" destOrd="0" presId="urn:microsoft.com/office/officeart/2005/8/layout/hierarchy4"/>
    <dgm:cxn modelId="{BF7E6FBA-8155-4D11-9075-C8DAF4745C1E}" type="presParOf" srcId="{CC03971C-8D68-46FA-84AD-2CB5A1F2C2E5}" destId="{7983EE70-A4A8-41CA-8DD1-1FD9722B4C8F}" srcOrd="0" destOrd="0" presId="urn:microsoft.com/office/officeart/2005/8/layout/hierarchy4"/>
    <dgm:cxn modelId="{195B5DBC-8B95-4614-B3B1-553963D54876}" type="presParOf" srcId="{CC03971C-8D68-46FA-84AD-2CB5A1F2C2E5}" destId="{F619339B-5080-4D1C-BF28-1CA9E0E0C65C}" srcOrd="1" destOrd="0" presId="urn:microsoft.com/office/officeart/2005/8/layout/hierarchy4"/>
    <dgm:cxn modelId="{1310F91E-F89C-479E-94FE-47409C5DB238}" type="presParOf" srcId="{CC03971C-8D68-46FA-84AD-2CB5A1F2C2E5}" destId="{9059D1E6-8A7C-482B-81EC-BD71E9544101}" srcOrd="2" destOrd="0" presId="urn:microsoft.com/office/officeart/2005/8/layout/hierarchy4"/>
    <dgm:cxn modelId="{0EED5407-3313-4406-B622-D50F4AD5888C}" type="presParOf" srcId="{9059D1E6-8A7C-482B-81EC-BD71E9544101}" destId="{F738B34A-D666-4C56-A964-3F58E734A1AB}" srcOrd="0" destOrd="0" presId="urn:microsoft.com/office/officeart/2005/8/layout/hierarchy4"/>
    <dgm:cxn modelId="{19DAC634-DBBA-441F-B7AC-6EBF108EFFE6}" type="presParOf" srcId="{F738B34A-D666-4C56-A964-3F58E734A1AB}" destId="{3891B3EB-A028-4814-A058-7CC13FF291B2}" srcOrd="0" destOrd="0" presId="urn:microsoft.com/office/officeart/2005/8/layout/hierarchy4"/>
    <dgm:cxn modelId="{339A1CC2-A963-4AFC-BF06-77C1F33F441F}" type="presParOf" srcId="{F738B34A-D666-4C56-A964-3F58E734A1AB}" destId="{0102781D-1457-427A-A935-EE9D1385BA35}" srcOrd="1" destOrd="0" presId="urn:microsoft.com/office/officeart/2005/8/layout/hierarchy4"/>
    <dgm:cxn modelId="{9D042E3C-9E62-4347-9AA1-CED2ECE09EE4}" type="presParOf" srcId="{9059D1E6-8A7C-482B-81EC-BD71E9544101}" destId="{4F19BC12-FA42-4C98-B9C6-A71EBDB1EC94}" srcOrd="1" destOrd="0" presId="urn:microsoft.com/office/officeart/2005/8/layout/hierarchy4"/>
    <dgm:cxn modelId="{FCC784F8-2D01-4A2F-89CA-582164E9D42E}" type="presParOf" srcId="{9059D1E6-8A7C-482B-81EC-BD71E9544101}" destId="{4A398EC5-28EB-4989-8B92-C1BDF2F18FE9}" srcOrd="2" destOrd="0" presId="urn:microsoft.com/office/officeart/2005/8/layout/hierarchy4"/>
    <dgm:cxn modelId="{7FCC7065-BD30-412E-ACC0-C708C6F85407}" type="presParOf" srcId="{4A398EC5-28EB-4989-8B92-C1BDF2F18FE9}" destId="{02B0D84B-E0EE-4EA4-A7AD-5F0E39D4D22C}" srcOrd="0" destOrd="0" presId="urn:microsoft.com/office/officeart/2005/8/layout/hierarchy4"/>
    <dgm:cxn modelId="{9FF04295-5511-4761-8FD6-97C460E2046E}" type="presParOf" srcId="{4A398EC5-28EB-4989-8B92-C1BDF2F18FE9}" destId="{A192F43A-7D24-40EA-9216-3F546BE8E8C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E68DDA62-C16E-4D39-B848-9BAC10C9AA1E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D76E18A-D357-4E14-9903-36C0AB859F17}">
      <dgm:prSet phldrT="[Texte]"/>
      <dgm:spPr/>
      <dgm:t>
        <a:bodyPr/>
        <a:lstStyle/>
        <a:p>
          <a:r>
            <a:rPr lang="fr-FR" dirty="0" smtClean="0"/>
            <a:t>Pédagogie</a:t>
          </a:r>
          <a:endParaRPr lang="fr-FR" dirty="0"/>
        </a:p>
      </dgm:t>
    </dgm:pt>
    <dgm:pt modelId="{52E9F7D8-4F70-457B-B376-8970594C7EFF}" type="parTrans" cxnId="{1F9A1F31-0307-4208-A4D9-48BBA18D086E}">
      <dgm:prSet/>
      <dgm:spPr/>
      <dgm:t>
        <a:bodyPr/>
        <a:lstStyle/>
        <a:p>
          <a:endParaRPr lang="fr-FR"/>
        </a:p>
      </dgm:t>
    </dgm:pt>
    <dgm:pt modelId="{D5AA5CB3-5468-4F19-A0FF-228513082D80}" type="sibTrans" cxnId="{1F9A1F31-0307-4208-A4D9-48BBA18D086E}">
      <dgm:prSet/>
      <dgm:spPr/>
      <dgm:t>
        <a:bodyPr/>
        <a:lstStyle/>
        <a:p>
          <a:endParaRPr lang="fr-FR"/>
        </a:p>
      </dgm:t>
    </dgm:pt>
    <dgm:pt modelId="{469A0523-2061-4A36-8961-365B3BDB50E0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DF182AD1-D042-4EBB-ACC0-51BCF344D91F}" type="parTrans" cxnId="{EDE6E601-FFBA-4B3E-9E04-5988C6593175}">
      <dgm:prSet/>
      <dgm:spPr/>
      <dgm:t>
        <a:bodyPr/>
        <a:lstStyle/>
        <a:p>
          <a:endParaRPr lang="fr-FR"/>
        </a:p>
      </dgm:t>
    </dgm:pt>
    <dgm:pt modelId="{69AA8FEA-F601-41D4-898C-E2B30688D697}" type="sibTrans" cxnId="{EDE6E601-FFBA-4B3E-9E04-5988C6593175}">
      <dgm:prSet/>
      <dgm:spPr/>
      <dgm:t>
        <a:bodyPr/>
        <a:lstStyle/>
        <a:p>
          <a:endParaRPr lang="fr-FR"/>
        </a:p>
      </dgm:t>
    </dgm:pt>
    <dgm:pt modelId="{59B44504-95AA-43B0-A63D-4E485FD978DE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FB3DCC7D-10A5-4591-9544-5AC829BE7160}" type="parTrans" cxnId="{4B5C8BBB-F655-44B2-B3D8-46794DFCF795}">
      <dgm:prSet/>
      <dgm:spPr/>
      <dgm:t>
        <a:bodyPr/>
        <a:lstStyle/>
        <a:p>
          <a:endParaRPr lang="fr-FR"/>
        </a:p>
      </dgm:t>
    </dgm:pt>
    <dgm:pt modelId="{1A2D1FBF-60A5-407D-8896-9D118A804BE8}" type="sibTrans" cxnId="{4B5C8BBB-F655-44B2-B3D8-46794DFCF795}">
      <dgm:prSet/>
      <dgm:spPr/>
      <dgm:t>
        <a:bodyPr/>
        <a:lstStyle/>
        <a:p>
          <a:endParaRPr lang="fr-FR"/>
        </a:p>
      </dgm:t>
    </dgm:pt>
    <dgm:pt modelId="{A379B53A-8891-4095-A03F-E87A45804AB7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Utiliser les fonctions « salle d’attente » et « partage d’écran » si possible dans l’outil de </a:t>
          </a:r>
          <a:r>
            <a:rPr lang="fr-FR" dirty="0" err="1" smtClean="0"/>
            <a:t>visio</a:t>
          </a:r>
          <a:endParaRPr lang="fr-FR" dirty="0"/>
        </a:p>
      </dgm:t>
    </dgm:pt>
    <dgm:pt modelId="{7A4C70B1-8A6F-475C-A422-1DE8C00E8C41}" type="parTrans" cxnId="{37AF8276-939D-474A-84A6-FF4952F70FBF}">
      <dgm:prSet/>
      <dgm:spPr/>
      <dgm:t>
        <a:bodyPr/>
        <a:lstStyle/>
        <a:p>
          <a:endParaRPr lang="fr-FR"/>
        </a:p>
      </dgm:t>
    </dgm:pt>
    <dgm:pt modelId="{32A235D2-E663-4216-95D2-504BA544175B}" type="sibTrans" cxnId="{37AF8276-939D-474A-84A6-FF4952F70FBF}">
      <dgm:prSet/>
      <dgm:spPr/>
      <dgm:t>
        <a:bodyPr/>
        <a:lstStyle/>
        <a:p>
          <a:endParaRPr lang="fr-FR"/>
        </a:p>
      </dgm:t>
    </dgm:pt>
    <dgm:pt modelId="{342AA022-BB9D-4BD4-90CE-0ED45A4D2445}">
      <dgm:prSet phldrT="[Texte]"/>
      <dgm:spPr/>
      <dgm:t>
        <a:bodyPr/>
        <a:lstStyle/>
        <a:p>
          <a:r>
            <a:rPr lang="fr-FR" dirty="0" smtClean="0"/>
            <a:t>Rappeler les consignes de l’épreuve et les critères d’évaluation</a:t>
          </a:r>
          <a:endParaRPr lang="fr-FR" dirty="0"/>
        </a:p>
      </dgm:t>
    </dgm:pt>
    <dgm:pt modelId="{65B10CBC-B67C-4723-B444-E8E174CC74F0}" type="parTrans" cxnId="{E0A85EC0-F709-482F-B322-F90FA49F03BA}">
      <dgm:prSet/>
      <dgm:spPr/>
      <dgm:t>
        <a:bodyPr/>
        <a:lstStyle/>
        <a:p>
          <a:endParaRPr lang="fr-FR"/>
        </a:p>
      </dgm:t>
    </dgm:pt>
    <dgm:pt modelId="{24AFF386-BD4F-4B18-90AF-E9E5BDA954B7}" type="sibTrans" cxnId="{E0A85EC0-F709-482F-B322-F90FA49F03BA}">
      <dgm:prSet/>
      <dgm:spPr/>
      <dgm:t>
        <a:bodyPr/>
        <a:lstStyle/>
        <a:p>
          <a:endParaRPr lang="fr-FR"/>
        </a:p>
      </dgm:t>
    </dgm:pt>
    <dgm:pt modelId="{B26C3359-2BED-4366-A520-D2E1791B4949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Gérer les horaires de passage</a:t>
          </a:r>
          <a:endParaRPr lang="fr-FR" dirty="0"/>
        </a:p>
      </dgm:t>
    </dgm:pt>
    <dgm:pt modelId="{F214CC21-BC85-42A7-BC15-8FFE5CE67341}" type="parTrans" cxnId="{FC73B769-654E-4B5D-9AAE-B5EE82D40C15}">
      <dgm:prSet/>
      <dgm:spPr/>
      <dgm:t>
        <a:bodyPr/>
        <a:lstStyle/>
        <a:p>
          <a:endParaRPr lang="fr-FR"/>
        </a:p>
      </dgm:t>
    </dgm:pt>
    <dgm:pt modelId="{5702EA46-9DDE-4F7E-AD30-1FBE441D9FE6}" type="sibTrans" cxnId="{FC73B769-654E-4B5D-9AAE-B5EE82D40C15}">
      <dgm:prSet/>
      <dgm:spPr/>
      <dgm:t>
        <a:bodyPr/>
        <a:lstStyle/>
        <a:p>
          <a:endParaRPr lang="fr-FR"/>
        </a:p>
      </dgm:t>
    </dgm:pt>
    <dgm:pt modelId="{88942D00-98F2-4D40-A4DC-0E7B62161004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Contrôler l’identité et l’environnement de l’étudiant en début d’oral et distribuer le sujet</a:t>
          </a:r>
          <a:endParaRPr lang="fr-FR" dirty="0"/>
        </a:p>
      </dgm:t>
    </dgm:pt>
    <dgm:pt modelId="{8E7778A7-62D7-44C3-84E1-1AA96192E955}" type="parTrans" cxnId="{2E093B78-319A-4C20-A217-9BBF2F4133CC}">
      <dgm:prSet/>
      <dgm:spPr/>
      <dgm:t>
        <a:bodyPr/>
        <a:lstStyle/>
        <a:p>
          <a:endParaRPr lang="fr-FR"/>
        </a:p>
      </dgm:t>
    </dgm:pt>
    <dgm:pt modelId="{99C3D121-AAFF-4499-BEE9-3CB87C8DB620}" type="sibTrans" cxnId="{2E093B78-319A-4C20-A217-9BBF2F4133CC}">
      <dgm:prSet/>
      <dgm:spPr/>
      <dgm:t>
        <a:bodyPr/>
        <a:lstStyle/>
        <a:p>
          <a:endParaRPr lang="fr-FR"/>
        </a:p>
      </dgm:t>
    </dgm:pt>
    <dgm:pt modelId="{9E57A58C-B5FE-401C-9DC6-E607ED4D381A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Enregistrer la passation pour en cas de recours et prévoir un support de la DSI ou d’un IP au cas où</a:t>
          </a:r>
          <a:endParaRPr lang="fr-FR" dirty="0"/>
        </a:p>
      </dgm:t>
    </dgm:pt>
    <dgm:pt modelId="{C9206E66-4BC3-4106-BF59-3D60B3C8D026}" type="parTrans" cxnId="{60D6582B-D6EC-4F7B-A906-EDBA84EB72C4}">
      <dgm:prSet/>
      <dgm:spPr/>
      <dgm:t>
        <a:bodyPr/>
        <a:lstStyle/>
        <a:p>
          <a:endParaRPr lang="fr-FR"/>
        </a:p>
      </dgm:t>
    </dgm:pt>
    <dgm:pt modelId="{E04E6843-01D4-4492-A653-285E16A76CB6}" type="sibTrans" cxnId="{60D6582B-D6EC-4F7B-A906-EDBA84EB72C4}">
      <dgm:prSet/>
      <dgm:spPr/>
      <dgm:t>
        <a:bodyPr/>
        <a:lstStyle/>
        <a:p>
          <a:endParaRPr lang="fr-FR"/>
        </a:p>
      </dgm:t>
    </dgm:pt>
    <dgm:pt modelId="{723A29E3-8904-43EB-82DE-BDBF8F54DACF}" type="pres">
      <dgm:prSet presAssocID="{E68DDA62-C16E-4D39-B848-9BAC10C9AA1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D888E47-0D37-4634-B671-C33DC6B6E8B2}" type="pres">
      <dgm:prSet presAssocID="{8D76E18A-D357-4E14-9903-36C0AB859F17}" presName="vertOne" presStyleCnt="0"/>
      <dgm:spPr/>
    </dgm:pt>
    <dgm:pt modelId="{44765A4C-258C-44FB-9C60-C86FE2532E40}" type="pres">
      <dgm:prSet presAssocID="{8D76E18A-D357-4E14-9903-36C0AB859F17}" presName="txOne" presStyleLbl="node0" presStyleIdx="0" presStyleCnt="3" custScaleY="2512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946495D-1B3B-4CC9-9C1C-102ED47D8CC3}" type="pres">
      <dgm:prSet presAssocID="{8D76E18A-D357-4E14-9903-36C0AB859F17}" presName="parTransOne" presStyleCnt="0"/>
      <dgm:spPr/>
    </dgm:pt>
    <dgm:pt modelId="{09DB8B91-46CF-47F5-BE44-C6CA3ADAA124}" type="pres">
      <dgm:prSet presAssocID="{8D76E18A-D357-4E14-9903-36C0AB859F17}" presName="horzOne" presStyleCnt="0"/>
      <dgm:spPr/>
    </dgm:pt>
    <dgm:pt modelId="{40FB69D4-8E58-4BDB-B311-D0D7988163D0}" type="pres">
      <dgm:prSet presAssocID="{342AA022-BB9D-4BD4-90CE-0ED45A4D2445}" presName="vertTwo" presStyleCnt="0"/>
      <dgm:spPr/>
    </dgm:pt>
    <dgm:pt modelId="{81324BF0-0E62-49EE-9A3E-F6DFFB9F92AC}" type="pres">
      <dgm:prSet presAssocID="{342AA022-BB9D-4BD4-90CE-0ED45A4D2445}" presName="txTwo" presStyleLbl="node2" presStyleIdx="0" presStyleCnt="5" custScaleX="1339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43ED479-8E67-433F-823D-6BF73CF13F9D}" type="pres">
      <dgm:prSet presAssocID="{342AA022-BB9D-4BD4-90CE-0ED45A4D2445}" presName="horzTwo" presStyleCnt="0"/>
      <dgm:spPr/>
    </dgm:pt>
    <dgm:pt modelId="{F978C553-F323-4FEF-9428-FE6D168D8BF1}" type="pres">
      <dgm:prSet presAssocID="{D5AA5CB3-5468-4F19-A0FF-228513082D80}" presName="sibSpaceOne" presStyleCnt="0"/>
      <dgm:spPr/>
    </dgm:pt>
    <dgm:pt modelId="{4DC4A32B-149E-4F42-9C25-04A5E783D51C}" type="pres">
      <dgm:prSet presAssocID="{469A0523-2061-4A36-8961-365B3BDB50E0}" presName="vertOne" presStyleCnt="0"/>
      <dgm:spPr/>
    </dgm:pt>
    <dgm:pt modelId="{783CDBDB-9740-4E4F-A403-93E4483265FB}" type="pres">
      <dgm:prSet presAssocID="{469A0523-2061-4A36-8961-365B3BDB50E0}" presName="txOne" presStyleLbl="node0" presStyleIdx="1" presStyleCnt="3" custScaleY="2512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6697917-5DD7-4EDE-87C0-B88802252F6B}" type="pres">
      <dgm:prSet presAssocID="{469A0523-2061-4A36-8961-365B3BDB50E0}" presName="parTransOne" presStyleCnt="0"/>
      <dgm:spPr/>
    </dgm:pt>
    <dgm:pt modelId="{37195711-7294-4276-942F-71B8247CF5BB}" type="pres">
      <dgm:prSet presAssocID="{469A0523-2061-4A36-8961-365B3BDB50E0}" presName="horzOne" presStyleCnt="0"/>
      <dgm:spPr/>
    </dgm:pt>
    <dgm:pt modelId="{6F3910F9-7A40-4B61-826C-168A3E6737F5}" type="pres">
      <dgm:prSet presAssocID="{B26C3359-2BED-4366-A520-D2E1791B4949}" presName="vertTwo" presStyleCnt="0"/>
      <dgm:spPr/>
    </dgm:pt>
    <dgm:pt modelId="{643BFD29-6888-4FD2-BECE-5FA77BF65F80}" type="pres">
      <dgm:prSet presAssocID="{B26C3359-2BED-4366-A520-D2E1791B4949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5E05B45-C729-4024-A6C8-E58AA8C59A63}" type="pres">
      <dgm:prSet presAssocID="{B26C3359-2BED-4366-A520-D2E1791B4949}" presName="horzTwo" presStyleCnt="0"/>
      <dgm:spPr/>
    </dgm:pt>
    <dgm:pt modelId="{23D6067F-EAF5-47C9-BFC6-993D9AD7B002}" type="pres">
      <dgm:prSet presAssocID="{5702EA46-9DDE-4F7E-AD30-1FBE441D9FE6}" presName="sibSpaceTwo" presStyleCnt="0"/>
      <dgm:spPr/>
    </dgm:pt>
    <dgm:pt modelId="{D22C223A-250E-4BEC-908A-1BBF02D89B4C}" type="pres">
      <dgm:prSet presAssocID="{88942D00-98F2-4D40-A4DC-0E7B62161004}" presName="vertTwo" presStyleCnt="0"/>
      <dgm:spPr/>
    </dgm:pt>
    <dgm:pt modelId="{2713A8FF-8B02-4A68-AF10-7D513792078C}" type="pres">
      <dgm:prSet presAssocID="{88942D00-98F2-4D40-A4DC-0E7B62161004}" presName="txTwo" presStyleLbl="node2" presStyleIdx="2" presStyleCnt="5" custScaleX="16496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E5F11D6-E494-4BD5-854F-EC1C08FA18A1}" type="pres">
      <dgm:prSet presAssocID="{88942D00-98F2-4D40-A4DC-0E7B62161004}" presName="horzTwo" presStyleCnt="0"/>
      <dgm:spPr/>
    </dgm:pt>
    <dgm:pt modelId="{7CE6BBD3-5593-4E3A-BA36-2D896E528FA5}" type="pres">
      <dgm:prSet presAssocID="{69AA8FEA-F601-41D4-898C-E2B30688D697}" presName="sibSpaceOne" presStyleCnt="0"/>
      <dgm:spPr/>
    </dgm:pt>
    <dgm:pt modelId="{826409CA-71D3-47F8-B667-A8AB12DA8415}" type="pres">
      <dgm:prSet presAssocID="{59B44504-95AA-43B0-A63D-4E485FD978DE}" presName="vertOne" presStyleCnt="0"/>
      <dgm:spPr/>
    </dgm:pt>
    <dgm:pt modelId="{79955223-EFB8-4494-A534-372B0062E1F5}" type="pres">
      <dgm:prSet presAssocID="{59B44504-95AA-43B0-A63D-4E485FD978DE}" presName="txOne" presStyleLbl="node0" presStyleIdx="2" presStyleCnt="3" custScaleY="2512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88E1FAE-2C96-4C6D-A10C-AEC030E3FAF3}" type="pres">
      <dgm:prSet presAssocID="{59B44504-95AA-43B0-A63D-4E485FD978DE}" presName="parTransOne" presStyleCnt="0"/>
      <dgm:spPr/>
    </dgm:pt>
    <dgm:pt modelId="{650F23C1-2913-4558-8C03-6801AA6460C7}" type="pres">
      <dgm:prSet presAssocID="{59B44504-95AA-43B0-A63D-4E485FD978DE}" presName="horzOne" presStyleCnt="0"/>
      <dgm:spPr/>
    </dgm:pt>
    <dgm:pt modelId="{C7150C20-AE2F-4FD7-87F1-F706AE7301FD}" type="pres">
      <dgm:prSet presAssocID="{A379B53A-8891-4095-A03F-E87A45804AB7}" presName="vertTwo" presStyleCnt="0"/>
      <dgm:spPr/>
    </dgm:pt>
    <dgm:pt modelId="{79F53E62-EB02-413B-B503-6FACDC0B1FB8}" type="pres">
      <dgm:prSet presAssocID="{A379B53A-8891-4095-A03F-E87A45804AB7}" presName="txTwo" presStyleLbl="node2" presStyleIdx="3" presStyleCnt="5" custScaleX="11254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E792F57-7266-492D-9EDA-72ACE6DAE951}" type="pres">
      <dgm:prSet presAssocID="{A379B53A-8891-4095-A03F-E87A45804AB7}" presName="horzTwo" presStyleCnt="0"/>
      <dgm:spPr/>
    </dgm:pt>
    <dgm:pt modelId="{75CFC64F-BDC6-4F36-865C-FDDB44395E7C}" type="pres">
      <dgm:prSet presAssocID="{32A235D2-E663-4216-95D2-504BA544175B}" presName="sibSpaceTwo" presStyleCnt="0"/>
      <dgm:spPr/>
    </dgm:pt>
    <dgm:pt modelId="{A13CE3A7-599B-475D-8ADC-18816C8FF77F}" type="pres">
      <dgm:prSet presAssocID="{9E57A58C-B5FE-401C-9DC6-E607ED4D381A}" presName="vertTwo" presStyleCnt="0"/>
      <dgm:spPr/>
    </dgm:pt>
    <dgm:pt modelId="{44ED85A1-07E6-4DDD-8498-138D3292EC5D}" type="pres">
      <dgm:prSet presAssocID="{9E57A58C-B5FE-401C-9DC6-E607ED4D381A}" presName="txTwo" presStyleLbl="node2" presStyleIdx="4" presStyleCnt="5" custScaleX="11839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58523F5-73F5-484A-BBC4-0ED8D746DF43}" type="pres">
      <dgm:prSet presAssocID="{9E57A58C-B5FE-401C-9DC6-E607ED4D381A}" presName="horzTwo" presStyleCnt="0"/>
      <dgm:spPr/>
    </dgm:pt>
  </dgm:ptLst>
  <dgm:cxnLst>
    <dgm:cxn modelId="{FC73B769-654E-4B5D-9AAE-B5EE82D40C15}" srcId="{469A0523-2061-4A36-8961-365B3BDB50E0}" destId="{B26C3359-2BED-4366-A520-D2E1791B4949}" srcOrd="0" destOrd="0" parTransId="{F214CC21-BC85-42A7-BC15-8FFE5CE67341}" sibTransId="{5702EA46-9DDE-4F7E-AD30-1FBE441D9FE6}"/>
    <dgm:cxn modelId="{511E3957-EC4B-4DA3-8D72-B14739F15746}" type="presOf" srcId="{A379B53A-8891-4095-A03F-E87A45804AB7}" destId="{79F53E62-EB02-413B-B503-6FACDC0B1FB8}" srcOrd="0" destOrd="0" presId="urn:microsoft.com/office/officeart/2005/8/layout/hierarchy4"/>
    <dgm:cxn modelId="{1F9A1F31-0307-4208-A4D9-48BBA18D086E}" srcId="{E68DDA62-C16E-4D39-B848-9BAC10C9AA1E}" destId="{8D76E18A-D357-4E14-9903-36C0AB859F17}" srcOrd="0" destOrd="0" parTransId="{52E9F7D8-4F70-457B-B376-8970594C7EFF}" sibTransId="{D5AA5CB3-5468-4F19-A0FF-228513082D80}"/>
    <dgm:cxn modelId="{60D6582B-D6EC-4F7B-A906-EDBA84EB72C4}" srcId="{59B44504-95AA-43B0-A63D-4E485FD978DE}" destId="{9E57A58C-B5FE-401C-9DC6-E607ED4D381A}" srcOrd="1" destOrd="0" parTransId="{C9206E66-4BC3-4106-BF59-3D60B3C8D026}" sibTransId="{E04E6843-01D4-4492-A653-285E16A76CB6}"/>
    <dgm:cxn modelId="{2E093B78-319A-4C20-A217-9BBF2F4133CC}" srcId="{469A0523-2061-4A36-8961-365B3BDB50E0}" destId="{88942D00-98F2-4D40-A4DC-0E7B62161004}" srcOrd="1" destOrd="0" parTransId="{8E7778A7-62D7-44C3-84E1-1AA96192E955}" sibTransId="{99C3D121-AAFF-4499-BEE9-3CB87C8DB620}"/>
    <dgm:cxn modelId="{59421A99-2453-4D9A-8D31-96EA9618E985}" type="presOf" srcId="{8D76E18A-D357-4E14-9903-36C0AB859F17}" destId="{44765A4C-258C-44FB-9C60-C86FE2532E40}" srcOrd="0" destOrd="0" presId="urn:microsoft.com/office/officeart/2005/8/layout/hierarchy4"/>
    <dgm:cxn modelId="{B555A04E-CF6F-4C20-A711-D3678924788C}" type="presOf" srcId="{59B44504-95AA-43B0-A63D-4E485FD978DE}" destId="{79955223-EFB8-4494-A534-372B0062E1F5}" srcOrd="0" destOrd="0" presId="urn:microsoft.com/office/officeart/2005/8/layout/hierarchy4"/>
    <dgm:cxn modelId="{BA0CC889-8A17-4C97-B1F1-06AEE6FEC479}" type="presOf" srcId="{88942D00-98F2-4D40-A4DC-0E7B62161004}" destId="{2713A8FF-8B02-4A68-AF10-7D513792078C}" srcOrd="0" destOrd="0" presId="urn:microsoft.com/office/officeart/2005/8/layout/hierarchy4"/>
    <dgm:cxn modelId="{E0B85C05-9791-40FD-A05B-931EA76C1CA3}" type="presOf" srcId="{9E57A58C-B5FE-401C-9DC6-E607ED4D381A}" destId="{44ED85A1-07E6-4DDD-8498-138D3292EC5D}" srcOrd="0" destOrd="0" presId="urn:microsoft.com/office/officeart/2005/8/layout/hierarchy4"/>
    <dgm:cxn modelId="{AD8991BD-83D6-4183-A9EF-09772D2B7F42}" type="presOf" srcId="{B26C3359-2BED-4366-A520-D2E1791B4949}" destId="{643BFD29-6888-4FD2-BECE-5FA77BF65F80}" srcOrd="0" destOrd="0" presId="urn:microsoft.com/office/officeart/2005/8/layout/hierarchy4"/>
    <dgm:cxn modelId="{EDE6E601-FFBA-4B3E-9E04-5988C6593175}" srcId="{E68DDA62-C16E-4D39-B848-9BAC10C9AA1E}" destId="{469A0523-2061-4A36-8961-365B3BDB50E0}" srcOrd="1" destOrd="0" parTransId="{DF182AD1-D042-4EBB-ACC0-51BCF344D91F}" sibTransId="{69AA8FEA-F601-41D4-898C-E2B30688D697}"/>
    <dgm:cxn modelId="{E0A85EC0-F709-482F-B322-F90FA49F03BA}" srcId="{8D76E18A-D357-4E14-9903-36C0AB859F17}" destId="{342AA022-BB9D-4BD4-90CE-0ED45A4D2445}" srcOrd="0" destOrd="0" parTransId="{65B10CBC-B67C-4723-B444-E8E174CC74F0}" sibTransId="{24AFF386-BD4F-4B18-90AF-E9E5BDA954B7}"/>
    <dgm:cxn modelId="{37AF8276-939D-474A-84A6-FF4952F70FBF}" srcId="{59B44504-95AA-43B0-A63D-4E485FD978DE}" destId="{A379B53A-8891-4095-A03F-E87A45804AB7}" srcOrd="0" destOrd="0" parTransId="{7A4C70B1-8A6F-475C-A422-1DE8C00E8C41}" sibTransId="{32A235D2-E663-4216-95D2-504BA544175B}"/>
    <dgm:cxn modelId="{68ECF0F9-F95E-4CDA-831F-B3526D1EC66F}" type="presOf" srcId="{342AA022-BB9D-4BD4-90CE-0ED45A4D2445}" destId="{81324BF0-0E62-49EE-9A3E-F6DFFB9F92AC}" srcOrd="0" destOrd="0" presId="urn:microsoft.com/office/officeart/2005/8/layout/hierarchy4"/>
    <dgm:cxn modelId="{08CBEC81-83BF-464A-B82C-AA4EF57150E6}" type="presOf" srcId="{469A0523-2061-4A36-8961-365B3BDB50E0}" destId="{783CDBDB-9740-4E4F-A403-93E4483265FB}" srcOrd="0" destOrd="0" presId="urn:microsoft.com/office/officeart/2005/8/layout/hierarchy4"/>
    <dgm:cxn modelId="{3F829917-95B6-4BF5-BF6E-EEFF58B62DDF}" type="presOf" srcId="{E68DDA62-C16E-4D39-B848-9BAC10C9AA1E}" destId="{723A29E3-8904-43EB-82DE-BDBF8F54DACF}" srcOrd="0" destOrd="0" presId="urn:microsoft.com/office/officeart/2005/8/layout/hierarchy4"/>
    <dgm:cxn modelId="{4B5C8BBB-F655-44B2-B3D8-46794DFCF795}" srcId="{E68DDA62-C16E-4D39-B848-9BAC10C9AA1E}" destId="{59B44504-95AA-43B0-A63D-4E485FD978DE}" srcOrd="2" destOrd="0" parTransId="{FB3DCC7D-10A5-4591-9544-5AC829BE7160}" sibTransId="{1A2D1FBF-60A5-407D-8896-9D118A804BE8}"/>
    <dgm:cxn modelId="{E55B85F3-1B53-4F98-AE74-2FCD6D7E73DA}" type="presParOf" srcId="{723A29E3-8904-43EB-82DE-BDBF8F54DACF}" destId="{5D888E47-0D37-4634-B671-C33DC6B6E8B2}" srcOrd="0" destOrd="0" presId="urn:microsoft.com/office/officeart/2005/8/layout/hierarchy4"/>
    <dgm:cxn modelId="{A9FDB902-1A60-431D-8520-1BC31DB25DC4}" type="presParOf" srcId="{5D888E47-0D37-4634-B671-C33DC6B6E8B2}" destId="{44765A4C-258C-44FB-9C60-C86FE2532E40}" srcOrd="0" destOrd="0" presId="urn:microsoft.com/office/officeart/2005/8/layout/hierarchy4"/>
    <dgm:cxn modelId="{8C77A278-D414-4A7D-960C-C13459B32F9A}" type="presParOf" srcId="{5D888E47-0D37-4634-B671-C33DC6B6E8B2}" destId="{7946495D-1B3B-4CC9-9C1C-102ED47D8CC3}" srcOrd="1" destOrd="0" presId="urn:microsoft.com/office/officeart/2005/8/layout/hierarchy4"/>
    <dgm:cxn modelId="{7826EED9-88F5-40F8-AF1E-B6BBBBE7AB73}" type="presParOf" srcId="{5D888E47-0D37-4634-B671-C33DC6B6E8B2}" destId="{09DB8B91-46CF-47F5-BE44-C6CA3ADAA124}" srcOrd="2" destOrd="0" presId="urn:microsoft.com/office/officeart/2005/8/layout/hierarchy4"/>
    <dgm:cxn modelId="{D9760240-8FAC-4ED6-A741-B0CB936BBEF6}" type="presParOf" srcId="{09DB8B91-46CF-47F5-BE44-C6CA3ADAA124}" destId="{40FB69D4-8E58-4BDB-B311-D0D7988163D0}" srcOrd="0" destOrd="0" presId="urn:microsoft.com/office/officeart/2005/8/layout/hierarchy4"/>
    <dgm:cxn modelId="{08AD4B97-A026-453D-8FAD-D665F170DBCC}" type="presParOf" srcId="{40FB69D4-8E58-4BDB-B311-D0D7988163D0}" destId="{81324BF0-0E62-49EE-9A3E-F6DFFB9F92AC}" srcOrd="0" destOrd="0" presId="urn:microsoft.com/office/officeart/2005/8/layout/hierarchy4"/>
    <dgm:cxn modelId="{9522F4F1-268F-43F7-A761-9081C1E0B57F}" type="presParOf" srcId="{40FB69D4-8E58-4BDB-B311-D0D7988163D0}" destId="{443ED479-8E67-433F-823D-6BF73CF13F9D}" srcOrd="1" destOrd="0" presId="urn:microsoft.com/office/officeart/2005/8/layout/hierarchy4"/>
    <dgm:cxn modelId="{C8479A79-2B5C-4FC4-8BC8-0A9D3B98388C}" type="presParOf" srcId="{723A29E3-8904-43EB-82DE-BDBF8F54DACF}" destId="{F978C553-F323-4FEF-9428-FE6D168D8BF1}" srcOrd="1" destOrd="0" presId="urn:microsoft.com/office/officeart/2005/8/layout/hierarchy4"/>
    <dgm:cxn modelId="{0946846B-6D49-4778-BEA1-5C3818AFAD6F}" type="presParOf" srcId="{723A29E3-8904-43EB-82DE-BDBF8F54DACF}" destId="{4DC4A32B-149E-4F42-9C25-04A5E783D51C}" srcOrd="2" destOrd="0" presId="urn:microsoft.com/office/officeart/2005/8/layout/hierarchy4"/>
    <dgm:cxn modelId="{74EBE178-F048-4C78-9BB2-67A06E99EE57}" type="presParOf" srcId="{4DC4A32B-149E-4F42-9C25-04A5E783D51C}" destId="{783CDBDB-9740-4E4F-A403-93E4483265FB}" srcOrd="0" destOrd="0" presId="urn:microsoft.com/office/officeart/2005/8/layout/hierarchy4"/>
    <dgm:cxn modelId="{60515AF1-01D5-4A42-BEE7-A05F52A9A24B}" type="presParOf" srcId="{4DC4A32B-149E-4F42-9C25-04A5E783D51C}" destId="{C6697917-5DD7-4EDE-87C0-B88802252F6B}" srcOrd="1" destOrd="0" presId="urn:microsoft.com/office/officeart/2005/8/layout/hierarchy4"/>
    <dgm:cxn modelId="{53024C5E-ABFD-4E0D-B8E5-7903947702B8}" type="presParOf" srcId="{4DC4A32B-149E-4F42-9C25-04A5E783D51C}" destId="{37195711-7294-4276-942F-71B8247CF5BB}" srcOrd="2" destOrd="0" presId="urn:microsoft.com/office/officeart/2005/8/layout/hierarchy4"/>
    <dgm:cxn modelId="{6EAF07FB-419A-493E-84BC-21DE83D2FC7C}" type="presParOf" srcId="{37195711-7294-4276-942F-71B8247CF5BB}" destId="{6F3910F9-7A40-4B61-826C-168A3E6737F5}" srcOrd="0" destOrd="0" presId="urn:microsoft.com/office/officeart/2005/8/layout/hierarchy4"/>
    <dgm:cxn modelId="{7F1E1992-EC2F-46E1-9B06-27FF32A7E8C2}" type="presParOf" srcId="{6F3910F9-7A40-4B61-826C-168A3E6737F5}" destId="{643BFD29-6888-4FD2-BECE-5FA77BF65F80}" srcOrd="0" destOrd="0" presId="urn:microsoft.com/office/officeart/2005/8/layout/hierarchy4"/>
    <dgm:cxn modelId="{0FA67478-5DA4-4FED-99FB-9EE04B4964D0}" type="presParOf" srcId="{6F3910F9-7A40-4B61-826C-168A3E6737F5}" destId="{F5E05B45-C729-4024-A6C8-E58AA8C59A63}" srcOrd="1" destOrd="0" presId="urn:microsoft.com/office/officeart/2005/8/layout/hierarchy4"/>
    <dgm:cxn modelId="{5B981E0C-CEF2-4B69-A319-D6C9C0049130}" type="presParOf" srcId="{37195711-7294-4276-942F-71B8247CF5BB}" destId="{23D6067F-EAF5-47C9-BFC6-993D9AD7B002}" srcOrd="1" destOrd="0" presId="urn:microsoft.com/office/officeart/2005/8/layout/hierarchy4"/>
    <dgm:cxn modelId="{D5CA847E-F702-4728-B6D3-1A6B1C120257}" type="presParOf" srcId="{37195711-7294-4276-942F-71B8247CF5BB}" destId="{D22C223A-250E-4BEC-908A-1BBF02D89B4C}" srcOrd="2" destOrd="0" presId="urn:microsoft.com/office/officeart/2005/8/layout/hierarchy4"/>
    <dgm:cxn modelId="{33A79C48-1FD5-45BA-BD94-E83C2C59F117}" type="presParOf" srcId="{D22C223A-250E-4BEC-908A-1BBF02D89B4C}" destId="{2713A8FF-8B02-4A68-AF10-7D513792078C}" srcOrd="0" destOrd="0" presId="urn:microsoft.com/office/officeart/2005/8/layout/hierarchy4"/>
    <dgm:cxn modelId="{2E5DCFF9-67CA-4612-A76A-41294419EE0B}" type="presParOf" srcId="{D22C223A-250E-4BEC-908A-1BBF02D89B4C}" destId="{BE5F11D6-E494-4BD5-854F-EC1C08FA18A1}" srcOrd="1" destOrd="0" presId="urn:microsoft.com/office/officeart/2005/8/layout/hierarchy4"/>
    <dgm:cxn modelId="{CB1C3204-0714-4DEC-95DB-81A463FD5CA4}" type="presParOf" srcId="{723A29E3-8904-43EB-82DE-BDBF8F54DACF}" destId="{7CE6BBD3-5593-4E3A-BA36-2D896E528FA5}" srcOrd="3" destOrd="0" presId="urn:microsoft.com/office/officeart/2005/8/layout/hierarchy4"/>
    <dgm:cxn modelId="{8DC77458-3E76-411B-914A-AD5FDE0F844C}" type="presParOf" srcId="{723A29E3-8904-43EB-82DE-BDBF8F54DACF}" destId="{826409CA-71D3-47F8-B667-A8AB12DA8415}" srcOrd="4" destOrd="0" presId="urn:microsoft.com/office/officeart/2005/8/layout/hierarchy4"/>
    <dgm:cxn modelId="{B668E526-938E-4890-8FFE-EF08C86F057B}" type="presParOf" srcId="{826409CA-71D3-47F8-B667-A8AB12DA8415}" destId="{79955223-EFB8-4494-A534-372B0062E1F5}" srcOrd="0" destOrd="0" presId="urn:microsoft.com/office/officeart/2005/8/layout/hierarchy4"/>
    <dgm:cxn modelId="{F1B09175-DDF6-41D6-824E-A9985E2A1F2F}" type="presParOf" srcId="{826409CA-71D3-47F8-B667-A8AB12DA8415}" destId="{788E1FAE-2C96-4C6D-A10C-AEC030E3FAF3}" srcOrd="1" destOrd="0" presId="urn:microsoft.com/office/officeart/2005/8/layout/hierarchy4"/>
    <dgm:cxn modelId="{2C681949-6F26-47DA-B6F7-7334C285423C}" type="presParOf" srcId="{826409CA-71D3-47F8-B667-A8AB12DA8415}" destId="{650F23C1-2913-4558-8C03-6801AA6460C7}" srcOrd="2" destOrd="0" presId="urn:microsoft.com/office/officeart/2005/8/layout/hierarchy4"/>
    <dgm:cxn modelId="{2F159458-6532-419D-A022-942E135A7BEC}" type="presParOf" srcId="{650F23C1-2913-4558-8C03-6801AA6460C7}" destId="{C7150C20-AE2F-4FD7-87F1-F706AE7301FD}" srcOrd="0" destOrd="0" presId="urn:microsoft.com/office/officeart/2005/8/layout/hierarchy4"/>
    <dgm:cxn modelId="{6CF6480B-93BA-47E6-AAF7-A5CE7C7A714B}" type="presParOf" srcId="{C7150C20-AE2F-4FD7-87F1-F706AE7301FD}" destId="{79F53E62-EB02-413B-B503-6FACDC0B1FB8}" srcOrd="0" destOrd="0" presId="urn:microsoft.com/office/officeart/2005/8/layout/hierarchy4"/>
    <dgm:cxn modelId="{838B14A4-4722-46BA-B845-E8CA9BE5F990}" type="presParOf" srcId="{C7150C20-AE2F-4FD7-87F1-F706AE7301FD}" destId="{CE792F57-7266-492D-9EDA-72ACE6DAE951}" srcOrd="1" destOrd="0" presId="urn:microsoft.com/office/officeart/2005/8/layout/hierarchy4"/>
    <dgm:cxn modelId="{E5807D2C-0A9C-4F53-A410-21A139FA4DCE}" type="presParOf" srcId="{650F23C1-2913-4558-8C03-6801AA6460C7}" destId="{75CFC64F-BDC6-4F36-865C-FDDB44395E7C}" srcOrd="1" destOrd="0" presId="urn:microsoft.com/office/officeart/2005/8/layout/hierarchy4"/>
    <dgm:cxn modelId="{EB8B6373-F27E-4B64-A00B-F8FA92A48D10}" type="presParOf" srcId="{650F23C1-2913-4558-8C03-6801AA6460C7}" destId="{A13CE3A7-599B-475D-8ADC-18816C8FF77F}" srcOrd="2" destOrd="0" presId="urn:microsoft.com/office/officeart/2005/8/layout/hierarchy4"/>
    <dgm:cxn modelId="{5F7EC8A6-825F-47C5-8C06-B28B9777C0F9}" type="presParOf" srcId="{A13CE3A7-599B-475D-8ADC-18816C8FF77F}" destId="{44ED85A1-07E6-4DDD-8498-138D3292EC5D}" srcOrd="0" destOrd="0" presId="urn:microsoft.com/office/officeart/2005/8/layout/hierarchy4"/>
    <dgm:cxn modelId="{D71B7F09-8A9D-4310-AE8B-7BF80E9D81A8}" type="presParOf" srcId="{A13CE3A7-599B-475D-8ADC-18816C8FF77F}" destId="{E58523F5-73F5-484A-BBC4-0ED8D746DF4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50A75C-4A90-41B3-AC3A-4F243E456CBC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709E158-29DC-40E4-9113-7446199C2D5F}">
      <dgm:prSet phldrT="[Texte]"/>
      <dgm:spPr/>
      <dgm:t>
        <a:bodyPr/>
        <a:lstStyle/>
        <a:p>
          <a:r>
            <a:rPr lang="fr-FR" dirty="0" smtClean="0"/>
            <a:t>Répondre à une demande, un besoin</a:t>
          </a:r>
          <a:endParaRPr lang="fr-FR" dirty="0"/>
        </a:p>
      </dgm:t>
    </dgm:pt>
    <dgm:pt modelId="{9B540A92-02AF-4302-A727-47ED0308EEE8}" type="parTrans" cxnId="{88851CB8-4E27-4D97-8978-951301DF19C5}">
      <dgm:prSet/>
      <dgm:spPr/>
      <dgm:t>
        <a:bodyPr/>
        <a:lstStyle/>
        <a:p>
          <a:endParaRPr lang="fr-FR"/>
        </a:p>
      </dgm:t>
    </dgm:pt>
    <dgm:pt modelId="{82C0010C-C1AC-4A91-8BD8-C59E96982E8F}" type="sibTrans" cxnId="{88851CB8-4E27-4D97-8978-951301DF19C5}">
      <dgm:prSet/>
      <dgm:spPr/>
      <dgm:t>
        <a:bodyPr/>
        <a:lstStyle/>
        <a:p>
          <a:endParaRPr lang="fr-FR"/>
        </a:p>
      </dgm:t>
    </dgm:pt>
    <dgm:pt modelId="{1A48FFDF-B9D7-4735-AFEA-90F5CB3D932B}">
      <dgm:prSet phldrT="[Texte]"/>
      <dgm:spPr/>
      <dgm:t>
        <a:bodyPr/>
        <a:lstStyle/>
        <a:p>
          <a:r>
            <a:rPr lang="fr-FR" dirty="0" smtClean="0"/>
            <a:t>Se poser la question « quoi faire ? » avant « comment faire ? »</a:t>
          </a:r>
          <a:endParaRPr lang="fr-FR" dirty="0"/>
        </a:p>
      </dgm:t>
    </dgm:pt>
    <dgm:pt modelId="{12E560E6-2CAB-4DEC-A9FB-9227DCF8FC52}" type="parTrans" cxnId="{78B1A7E4-7D57-41E0-90D5-634E84787E72}">
      <dgm:prSet/>
      <dgm:spPr/>
      <dgm:t>
        <a:bodyPr/>
        <a:lstStyle/>
        <a:p>
          <a:endParaRPr lang="fr-FR"/>
        </a:p>
      </dgm:t>
    </dgm:pt>
    <dgm:pt modelId="{00874297-E1FF-43DC-8362-CA5649F41B0D}" type="sibTrans" cxnId="{78B1A7E4-7D57-41E0-90D5-634E84787E72}">
      <dgm:prSet/>
      <dgm:spPr/>
      <dgm:t>
        <a:bodyPr/>
        <a:lstStyle/>
        <a:p>
          <a:endParaRPr lang="fr-FR"/>
        </a:p>
      </dgm:t>
    </dgm:pt>
    <dgm:pt modelId="{CD4490E6-B55A-43A2-A79C-24403A6CEBF2}">
      <dgm:prSet phldrT="[Texte]"/>
      <dgm:spPr/>
      <dgm:t>
        <a:bodyPr/>
        <a:lstStyle/>
        <a:p>
          <a:r>
            <a:rPr lang="fr-FR" dirty="0" smtClean="0"/>
            <a:t>Aider les enseignants à prendre des décisions gain/coût</a:t>
          </a:r>
          <a:endParaRPr lang="fr-FR" dirty="0"/>
        </a:p>
      </dgm:t>
    </dgm:pt>
    <dgm:pt modelId="{1A1D9F92-6D17-4BE3-9FCD-7A5EAF106F78}" type="parTrans" cxnId="{BEF75949-B50A-4E2F-A99D-C7F1833B30BB}">
      <dgm:prSet/>
      <dgm:spPr/>
      <dgm:t>
        <a:bodyPr/>
        <a:lstStyle/>
        <a:p>
          <a:endParaRPr lang="fr-FR"/>
        </a:p>
      </dgm:t>
    </dgm:pt>
    <dgm:pt modelId="{2492BD37-BAAF-4016-8895-3201C70DB114}" type="sibTrans" cxnId="{BEF75949-B50A-4E2F-A99D-C7F1833B30BB}">
      <dgm:prSet/>
      <dgm:spPr/>
      <dgm:t>
        <a:bodyPr/>
        <a:lstStyle/>
        <a:p>
          <a:endParaRPr lang="fr-FR"/>
        </a:p>
      </dgm:t>
    </dgm:pt>
    <dgm:pt modelId="{15745653-122A-47A5-BD57-F8CAB3725596}">
      <dgm:prSet phldrT="[Texte]"/>
      <dgm:spPr/>
      <dgm:t>
        <a:bodyPr/>
        <a:lstStyle/>
        <a:p>
          <a:r>
            <a:rPr lang="fr-FR" dirty="0" smtClean="0"/>
            <a:t>Penser aux étudiants (stress, fracture numérique)</a:t>
          </a:r>
          <a:endParaRPr lang="fr-FR" dirty="0"/>
        </a:p>
      </dgm:t>
    </dgm:pt>
    <dgm:pt modelId="{CC6AC445-4A4D-4AB8-9380-A735B8047694}" type="parTrans" cxnId="{45CE23A2-C6BC-4B06-8C49-12D5773DED18}">
      <dgm:prSet/>
      <dgm:spPr/>
      <dgm:t>
        <a:bodyPr/>
        <a:lstStyle/>
        <a:p>
          <a:endParaRPr lang="fr-FR"/>
        </a:p>
      </dgm:t>
    </dgm:pt>
    <dgm:pt modelId="{1212E86C-BDB8-48E1-A802-20A517512133}" type="sibTrans" cxnId="{45CE23A2-C6BC-4B06-8C49-12D5773DED18}">
      <dgm:prSet/>
      <dgm:spPr/>
      <dgm:t>
        <a:bodyPr/>
        <a:lstStyle/>
        <a:p>
          <a:endParaRPr lang="fr-FR"/>
        </a:p>
      </dgm:t>
    </dgm:pt>
    <dgm:pt modelId="{E437F3C3-E879-401A-9A12-F3F819E76815}">
      <dgm:prSet phldrT="[Texte]"/>
      <dgm:spPr/>
      <dgm:t>
        <a:bodyPr/>
        <a:lstStyle/>
        <a:p>
          <a:r>
            <a:rPr lang="fr-FR" dirty="0" smtClean="0"/>
            <a:t>Proposer des dispositifs DGESIP compatibles</a:t>
          </a:r>
          <a:endParaRPr lang="fr-FR" dirty="0"/>
        </a:p>
      </dgm:t>
    </dgm:pt>
    <dgm:pt modelId="{C8FE8463-7F8F-49D0-8E98-4BFF0426DCA2}" type="parTrans" cxnId="{B3C468EB-B4BF-4DD1-B496-B6937C1B2A5B}">
      <dgm:prSet/>
      <dgm:spPr/>
      <dgm:t>
        <a:bodyPr/>
        <a:lstStyle/>
        <a:p>
          <a:endParaRPr lang="fr-FR"/>
        </a:p>
      </dgm:t>
    </dgm:pt>
    <dgm:pt modelId="{D1999483-5F12-4C4F-A60E-BFB07AB4703E}" type="sibTrans" cxnId="{B3C468EB-B4BF-4DD1-B496-B6937C1B2A5B}">
      <dgm:prSet/>
      <dgm:spPr/>
      <dgm:t>
        <a:bodyPr/>
        <a:lstStyle/>
        <a:p>
          <a:endParaRPr lang="fr-FR"/>
        </a:p>
      </dgm:t>
    </dgm:pt>
    <dgm:pt modelId="{733BB889-485A-4C00-BEC7-B0463E999F8A}">
      <dgm:prSet phldrT="[Texte]"/>
      <dgm:spPr/>
      <dgm:t>
        <a:bodyPr/>
        <a:lstStyle/>
        <a:p>
          <a:r>
            <a:rPr lang="fr-FR" dirty="0" smtClean="0"/>
            <a:t>Prendre du recul par rapport à des considérations techno-centrées</a:t>
          </a:r>
          <a:endParaRPr lang="fr-FR" dirty="0"/>
        </a:p>
      </dgm:t>
    </dgm:pt>
    <dgm:pt modelId="{F8E0E7F3-25A9-41FE-B127-4564D395EDDC}" type="parTrans" cxnId="{F5D1B6C3-79A8-4EEB-B623-812E85457C6F}">
      <dgm:prSet/>
      <dgm:spPr/>
      <dgm:t>
        <a:bodyPr/>
        <a:lstStyle/>
        <a:p>
          <a:endParaRPr lang="fr-FR"/>
        </a:p>
      </dgm:t>
    </dgm:pt>
    <dgm:pt modelId="{3DC6C4F7-C82F-4C0D-9C6F-268FF216230C}" type="sibTrans" cxnId="{F5D1B6C3-79A8-4EEB-B623-812E85457C6F}">
      <dgm:prSet/>
      <dgm:spPr/>
      <dgm:t>
        <a:bodyPr/>
        <a:lstStyle/>
        <a:p>
          <a:endParaRPr lang="fr-FR"/>
        </a:p>
      </dgm:t>
    </dgm:pt>
    <dgm:pt modelId="{4658C4CE-1323-4C20-A001-28ECF378F6E8}" type="pres">
      <dgm:prSet presAssocID="{1650A75C-4A90-41B3-AC3A-4F243E456CBC}" presName="diagram" presStyleCnt="0">
        <dgm:presLayoutVars>
          <dgm:dir/>
          <dgm:resizeHandles val="exact"/>
        </dgm:presLayoutVars>
      </dgm:prSet>
      <dgm:spPr/>
    </dgm:pt>
    <dgm:pt modelId="{C82F2E77-F9E3-4F26-94BB-7869DF63832A}" type="pres">
      <dgm:prSet presAssocID="{3709E158-29DC-40E4-9113-7446199C2D5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787854-B8D6-4226-B3F0-B283CFB1AF3A}" type="pres">
      <dgm:prSet presAssocID="{82C0010C-C1AC-4A91-8BD8-C59E96982E8F}" presName="sibTrans" presStyleCnt="0"/>
      <dgm:spPr/>
    </dgm:pt>
    <dgm:pt modelId="{8FE107F3-62B6-464C-B121-A07EBA90FA6A}" type="pres">
      <dgm:prSet presAssocID="{733BB889-485A-4C00-BEC7-B0463E999F8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4DB51F-BF7E-4955-B754-7776A43DDCFC}" type="pres">
      <dgm:prSet presAssocID="{3DC6C4F7-C82F-4C0D-9C6F-268FF216230C}" presName="sibTrans" presStyleCnt="0"/>
      <dgm:spPr/>
    </dgm:pt>
    <dgm:pt modelId="{ABECCF7A-537D-4020-812E-4D7C2FB97BC9}" type="pres">
      <dgm:prSet presAssocID="{1A48FFDF-B9D7-4735-AFEA-90F5CB3D932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3C633F-6F43-458E-B0F8-E5C799CA8E61}" type="pres">
      <dgm:prSet presAssocID="{00874297-E1FF-43DC-8362-CA5649F41B0D}" presName="sibTrans" presStyleCnt="0"/>
      <dgm:spPr/>
    </dgm:pt>
    <dgm:pt modelId="{4A298581-DAEC-4868-84E0-90DE08B14F59}" type="pres">
      <dgm:prSet presAssocID="{CD4490E6-B55A-43A2-A79C-24403A6CEBF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272412-CF1A-42DC-B75D-3B1E87B7EE66}" type="pres">
      <dgm:prSet presAssocID="{2492BD37-BAAF-4016-8895-3201C70DB114}" presName="sibTrans" presStyleCnt="0"/>
      <dgm:spPr/>
    </dgm:pt>
    <dgm:pt modelId="{04C0E28C-7765-4698-AB61-8F73469DD042}" type="pres">
      <dgm:prSet presAssocID="{15745653-122A-47A5-BD57-F8CAB372559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9F7547-6A89-474A-8E35-880E7082C93D}" type="pres">
      <dgm:prSet presAssocID="{1212E86C-BDB8-48E1-A802-20A517512133}" presName="sibTrans" presStyleCnt="0"/>
      <dgm:spPr/>
    </dgm:pt>
    <dgm:pt modelId="{9C7AAA76-0312-4178-93C1-AFA78017586C}" type="pres">
      <dgm:prSet presAssocID="{E437F3C3-E879-401A-9A12-F3F819E7681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7053AD-4F67-4DFD-9B2C-A4FE09830106}" type="presOf" srcId="{3709E158-29DC-40E4-9113-7446199C2D5F}" destId="{C82F2E77-F9E3-4F26-94BB-7869DF63832A}" srcOrd="0" destOrd="0" presId="urn:microsoft.com/office/officeart/2005/8/layout/default"/>
    <dgm:cxn modelId="{BEF75949-B50A-4E2F-A99D-C7F1833B30BB}" srcId="{1650A75C-4A90-41B3-AC3A-4F243E456CBC}" destId="{CD4490E6-B55A-43A2-A79C-24403A6CEBF2}" srcOrd="3" destOrd="0" parTransId="{1A1D9F92-6D17-4BE3-9FCD-7A5EAF106F78}" sibTransId="{2492BD37-BAAF-4016-8895-3201C70DB114}"/>
    <dgm:cxn modelId="{52385A55-DA94-4C46-82B6-0B21B039389F}" type="presOf" srcId="{1650A75C-4A90-41B3-AC3A-4F243E456CBC}" destId="{4658C4CE-1323-4C20-A001-28ECF378F6E8}" srcOrd="0" destOrd="0" presId="urn:microsoft.com/office/officeart/2005/8/layout/default"/>
    <dgm:cxn modelId="{921F3D9F-CBCF-4DFF-8F2A-41CD97F3FB06}" type="presOf" srcId="{E437F3C3-E879-401A-9A12-F3F819E76815}" destId="{9C7AAA76-0312-4178-93C1-AFA78017586C}" srcOrd="0" destOrd="0" presId="urn:microsoft.com/office/officeart/2005/8/layout/default"/>
    <dgm:cxn modelId="{78B1A7E4-7D57-41E0-90D5-634E84787E72}" srcId="{1650A75C-4A90-41B3-AC3A-4F243E456CBC}" destId="{1A48FFDF-B9D7-4735-AFEA-90F5CB3D932B}" srcOrd="2" destOrd="0" parTransId="{12E560E6-2CAB-4DEC-A9FB-9227DCF8FC52}" sibTransId="{00874297-E1FF-43DC-8362-CA5649F41B0D}"/>
    <dgm:cxn modelId="{F5D1B6C3-79A8-4EEB-B623-812E85457C6F}" srcId="{1650A75C-4A90-41B3-AC3A-4F243E456CBC}" destId="{733BB889-485A-4C00-BEC7-B0463E999F8A}" srcOrd="1" destOrd="0" parTransId="{F8E0E7F3-25A9-41FE-B127-4564D395EDDC}" sibTransId="{3DC6C4F7-C82F-4C0D-9C6F-268FF216230C}"/>
    <dgm:cxn modelId="{B3C468EB-B4BF-4DD1-B496-B6937C1B2A5B}" srcId="{1650A75C-4A90-41B3-AC3A-4F243E456CBC}" destId="{E437F3C3-E879-401A-9A12-F3F819E76815}" srcOrd="5" destOrd="0" parTransId="{C8FE8463-7F8F-49D0-8E98-4BFF0426DCA2}" sibTransId="{D1999483-5F12-4C4F-A60E-BFB07AB4703E}"/>
    <dgm:cxn modelId="{45CE23A2-C6BC-4B06-8C49-12D5773DED18}" srcId="{1650A75C-4A90-41B3-AC3A-4F243E456CBC}" destId="{15745653-122A-47A5-BD57-F8CAB3725596}" srcOrd="4" destOrd="0" parTransId="{CC6AC445-4A4D-4AB8-9380-A735B8047694}" sibTransId="{1212E86C-BDB8-48E1-A802-20A517512133}"/>
    <dgm:cxn modelId="{0A253B5B-43F4-446B-BD5D-6960F6BA3281}" type="presOf" srcId="{15745653-122A-47A5-BD57-F8CAB3725596}" destId="{04C0E28C-7765-4698-AB61-8F73469DD042}" srcOrd="0" destOrd="0" presId="urn:microsoft.com/office/officeart/2005/8/layout/default"/>
    <dgm:cxn modelId="{9F15930D-890A-438F-AA05-9BA6E097118E}" type="presOf" srcId="{733BB889-485A-4C00-BEC7-B0463E999F8A}" destId="{8FE107F3-62B6-464C-B121-A07EBA90FA6A}" srcOrd="0" destOrd="0" presId="urn:microsoft.com/office/officeart/2005/8/layout/default"/>
    <dgm:cxn modelId="{04829193-6DE0-4E7F-9414-2612CF2F8DE1}" type="presOf" srcId="{CD4490E6-B55A-43A2-A79C-24403A6CEBF2}" destId="{4A298581-DAEC-4868-84E0-90DE08B14F59}" srcOrd="0" destOrd="0" presId="urn:microsoft.com/office/officeart/2005/8/layout/default"/>
    <dgm:cxn modelId="{FB1C159A-9ACE-4FD7-BA95-868AA8F60665}" type="presOf" srcId="{1A48FFDF-B9D7-4735-AFEA-90F5CB3D932B}" destId="{ABECCF7A-537D-4020-812E-4D7C2FB97BC9}" srcOrd="0" destOrd="0" presId="urn:microsoft.com/office/officeart/2005/8/layout/default"/>
    <dgm:cxn modelId="{88851CB8-4E27-4D97-8978-951301DF19C5}" srcId="{1650A75C-4A90-41B3-AC3A-4F243E456CBC}" destId="{3709E158-29DC-40E4-9113-7446199C2D5F}" srcOrd="0" destOrd="0" parTransId="{9B540A92-02AF-4302-A727-47ED0308EEE8}" sibTransId="{82C0010C-C1AC-4A91-8BD8-C59E96982E8F}"/>
    <dgm:cxn modelId="{FCC64F6A-FC31-44C3-85EF-0E8FA0FEE976}" type="presParOf" srcId="{4658C4CE-1323-4C20-A001-28ECF378F6E8}" destId="{C82F2E77-F9E3-4F26-94BB-7869DF63832A}" srcOrd="0" destOrd="0" presId="urn:microsoft.com/office/officeart/2005/8/layout/default"/>
    <dgm:cxn modelId="{0F2EABFF-2518-4129-8EB9-7F38D9F1FCA1}" type="presParOf" srcId="{4658C4CE-1323-4C20-A001-28ECF378F6E8}" destId="{70787854-B8D6-4226-B3F0-B283CFB1AF3A}" srcOrd="1" destOrd="0" presId="urn:microsoft.com/office/officeart/2005/8/layout/default"/>
    <dgm:cxn modelId="{CA10AD45-DDDB-4FEF-8ED2-0CEFC25A2F95}" type="presParOf" srcId="{4658C4CE-1323-4C20-A001-28ECF378F6E8}" destId="{8FE107F3-62B6-464C-B121-A07EBA90FA6A}" srcOrd="2" destOrd="0" presId="urn:microsoft.com/office/officeart/2005/8/layout/default"/>
    <dgm:cxn modelId="{C42125CA-ACE7-4611-BC3E-7279FC243EB3}" type="presParOf" srcId="{4658C4CE-1323-4C20-A001-28ECF378F6E8}" destId="{DB4DB51F-BF7E-4955-B754-7776A43DDCFC}" srcOrd="3" destOrd="0" presId="urn:microsoft.com/office/officeart/2005/8/layout/default"/>
    <dgm:cxn modelId="{C3D3DC91-D072-4F5E-B688-170801AB7843}" type="presParOf" srcId="{4658C4CE-1323-4C20-A001-28ECF378F6E8}" destId="{ABECCF7A-537D-4020-812E-4D7C2FB97BC9}" srcOrd="4" destOrd="0" presId="urn:microsoft.com/office/officeart/2005/8/layout/default"/>
    <dgm:cxn modelId="{70DD21DD-3EAB-46B4-8C2B-937ADC4FE000}" type="presParOf" srcId="{4658C4CE-1323-4C20-A001-28ECF378F6E8}" destId="{993C633F-6F43-458E-B0F8-E5C799CA8E61}" srcOrd="5" destOrd="0" presId="urn:microsoft.com/office/officeart/2005/8/layout/default"/>
    <dgm:cxn modelId="{8C5E3F84-CF70-4E6D-ACF3-D397E7160A54}" type="presParOf" srcId="{4658C4CE-1323-4C20-A001-28ECF378F6E8}" destId="{4A298581-DAEC-4868-84E0-90DE08B14F59}" srcOrd="6" destOrd="0" presId="urn:microsoft.com/office/officeart/2005/8/layout/default"/>
    <dgm:cxn modelId="{3BFC12DF-5470-4A22-AF28-B70AA855D7CD}" type="presParOf" srcId="{4658C4CE-1323-4C20-A001-28ECF378F6E8}" destId="{E6272412-CF1A-42DC-B75D-3B1E87B7EE66}" srcOrd="7" destOrd="0" presId="urn:microsoft.com/office/officeart/2005/8/layout/default"/>
    <dgm:cxn modelId="{7DDF098F-21E9-4EE8-B4F0-6E297837FA66}" type="presParOf" srcId="{4658C4CE-1323-4C20-A001-28ECF378F6E8}" destId="{04C0E28C-7765-4698-AB61-8F73469DD042}" srcOrd="8" destOrd="0" presId="urn:microsoft.com/office/officeart/2005/8/layout/default"/>
    <dgm:cxn modelId="{91611E98-EA82-4459-9492-21FE6155799F}" type="presParOf" srcId="{4658C4CE-1323-4C20-A001-28ECF378F6E8}" destId="{CA9F7547-6A89-474A-8E35-880E7082C93D}" srcOrd="9" destOrd="0" presId="urn:microsoft.com/office/officeart/2005/8/layout/default"/>
    <dgm:cxn modelId="{D0D68611-AB27-4FFA-927D-77F01464E07E}" type="presParOf" srcId="{4658C4CE-1323-4C20-A001-28ECF378F6E8}" destId="{9C7AAA76-0312-4178-93C1-AFA78017586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AAF151C2-E48C-4DE7-8336-E8630AA9D158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B46E536-9A12-4CE7-8705-4E58FF1EB5A2}">
      <dgm:prSet phldrT="[Texte]"/>
      <dgm:spPr/>
      <dgm:t>
        <a:bodyPr/>
        <a:lstStyle/>
        <a:p>
          <a:r>
            <a:rPr lang="fr-FR" dirty="0" smtClean="0"/>
            <a:t>Examen en direct à distance</a:t>
          </a:r>
          <a:endParaRPr lang="fr-FR" dirty="0"/>
        </a:p>
      </dgm:t>
    </dgm:pt>
    <dgm:pt modelId="{0DC281C2-B96A-4C1F-AFA8-0B3140128C51}" type="parTrans" cxnId="{A8C2592F-CD70-4B1A-889D-BFDB8B6F8922}">
      <dgm:prSet/>
      <dgm:spPr/>
      <dgm:t>
        <a:bodyPr/>
        <a:lstStyle/>
        <a:p>
          <a:endParaRPr lang="fr-FR"/>
        </a:p>
      </dgm:t>
    </dgm:pt>
    <dgm:pt modelId="{4C4E01DC-65FC-4AA6-AE9C-B47C3643FE3E}" type="sibTrans" cxnId="{A8C2592F-CD70-4B1A-889D-BFDB8B6F8922}">
      <dgm:prSet/>
      <dgm:spPr/>
      <dgm:t>
        <a:bodyPr/>
        <a:lstStyle/>
        <a:p>
          <a:endParaRPr lang="fr-FR"/>
        </a:p>
      </dgm:t>
    </dgm:pt>
    <dgm:pt modelId="{20CB58EB-191F-4F60-9FB6-DBC689871312}">
      <dgm:prSet phldrT="[Texte]"/>
      <dgm:spPr/>
      <dgm:t>
        <a:bodyPr/>
        <a:lstStyle/>
        <a:p>
          <a:r>
            <a:rPr lang="fr-FR" dirty="0" smtClean="0"/>
            <a:t>Examen en différé à distance </a:t>
          </a:r>
          <a:endParaRPr lang="fr-FR" dirty="0"/>
        </a:p>
      </dgm:t>
    </dgm:pt>
    <dgm:pt modelId="{77B49F6B-4D27-4CEF-BE85-EB02CE02C414}" type="parTrans" cxnId="{B4D1A472-D8D9-405A-90DC-CBE82B3C7408}">
      <dgm:prSet/>
      <dgm:spPr/>
      <dgm:t>
        <a:bodyPr/>
        <a:lstStyle/>
        <a:p>
          <a:endParaRPr lang="fr-FR"/>
        </a:p>
      </dgm:t>
    </dgm:pt>
    <dgm:pt modelId="{7B2EAB88-AA65-49F7-8BD6-2CE1AE74451D}" type="sibTrans" cxnId="{B4D1A472-D8D9-405A-90DC-CBE82B3C7408}">
      <dgm:prSet/>
      <dgm:spPr/>
      <dgm:t>
        <a:bodyPr/>
        <a:lstStyle/>
        <a:p>
          <a:endParaRPr lang="fr-FR"/>
        </a:p>
      </dgm:t>
    </dgm:pt>
    <dgm:pt modelId="{E29CB1C6-7372-4A3C-BD12-21FBF1D76634}">
      <dgm:prSet phldrT="[Texte]"/>
      <dgm:spPr/>
      <dgm:t>
        <a:bodyPr/>
        <a:lstStyle/>
        <a:p>
          <a:r>
            <a:rPr lang="fr-FR" dirty="0" smtClean="0"/>
            <a:t>Epreuve orale </a:t>
          </a:r>
          <a:r>
            <a:rPr lang="fr-FR" dirty="0" smtClean="0"/>
            <a:t>en direct à distance</a:t>
          </a:r>
          <a:endParaRPr lang="fr-FR" dirty="0"/>
        </a:p>
      </dgm:t>
    </dgm:pt>
    <dgm:pt modelId="{DD850459-4986-4148-90EA-563387CC5AE7}" type="parTrans" cxnId="{F1A90BC0-B06A-4DC9-A088-5B3784B8CA5E}">
      <dgm:prSet/>
      <dgm:spPr/>
      <dgm:t>
        <a:bodyPr/>
        <a:lstStyle/>
        <a:p>
          <a:endParaRPr lang="fr-FR"/>
        </a:p>
      </dgm:t>
    </dgm:pt>
    <dgm:pt modelId="{C584ACF3-CE9C-4472-B104-8C8A15287CFC}" type="sibTrans" cxnId="{F1A90BC0-B06A-4DC9-A088-5B3784B8CA5E}">
      <dgm:prSet/>
      <dgm:spPr/>
      <dgm:t>
        <a:bodyPr/>
        <a:lstStyle/>
        <a:p>
          <a:endParaRPr lang="fr-FR"/>
        </a:p>
      </dgm:t>
    </dgm:pt>
    <dgm:pt modelId="{0422781F-4F69-4000-8668-E5048EDCA141}">
      <dgm:prSet phldrT="[Texte]" custT="1"/>
      <dgm:spPr/>
      <dgm:t>
        <a:bodyPr/>
        <a:lstStyle/>
        <a:p>
          <a:r>
            <a:rPr lang="fr-FR" sz="2800" u="sng" dirty="0" smtClean="0"/>
            <a:t>Quiz à distance</a:t>
          </a:r>
          <a:endParaRPr lang="fr-FR" sz="2800" u="sng" dirty="0"/>
        </a:p>
      </dgm:t>
    </dgm:pt>
    <dgm:pt modelId="{891D8248-8FA4-48F3-B530-862D346B0AB7}" type="parTrans" cxnId="{E80F7EDA-0B1F-474B-9257-A5F34A28625D}">
      <dgm:prSet/>
      <dgm:spPr/>
      <dgm:t>
        <a:bodyPr/>
        <a:lstStyle/>
        <a:p>
          <a:endParaRPr lang="fr-FR"/>
        </a:p>
      </dgm:t>
    </dgm:pt>
    <dgm:pt modelId="{8A56A283-79EE-43C0-84DF-DBE893DA4645}" type="sibTrans" cxnId="{E80F7EDA-0B1F-474B-9257-A5F34A28625D}">
      <dgm:prSet/>
      <dgm:spPr/>
      <dgm:t>
        <a:bodyPr/>
        <a:lstStyle/>
        <a:p>
          <a:endParaRPr lang="fr-FR"/>
        </a:p>
      </dgm:t>
    </dgm:pt>
    <dgm:pt modelId="{97EC7DCD-B4CB-4372-B13A-B2720BD8148C}" type="pres">
      <dgm:prSet presAssocID="{AAF151C2-E48C-4DE7-8336-E8630AA9D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7503D8-AE30-4877-8470-9B767350F579}" type="pres">
      <dgm:prSet presAssocID="{3B46E536-9A12-4CE7-8705-4E58FF1EB5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59B304-2F18-4818-8CC1-643823D296C7}" type="pres">
      <dgm:prSet presAssocID="{4C4E01DC-65FC-4AA6-AE9C-B47C3643FE3E}" presName="sibTrans" presStyleCnt="0"/>
      <dgm:spPr/>
    </dgm:pt>
    <dgm:pt modelId="{F5C32621-CCA9-48BC-AF0F-4F74A6844A48}" type="pres">
      <dgm:prSet presAssocID="{20CB58EB-191F-4F60-9FB6-DBC6898713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A52D50-0777-44C7-95F8-CCB2467B581F}" type="pres">
      <dgm:prSet presAssocID="{7B2EAB88-AA65-49F7-8BD6-2CE1AE74451D}" presName="sibTrans" presStyleCnt="0"/>
      <dgm:spPr/>
    </dgm:pt>
    <dgm:pt modelId="{FC4D4F96-5D9C-47F7-9F41-9BE8BB717203}" type="pres">
      <dgm:prSet presAssocID="{E29CB1C6-7372-4A3C-BD12-21FBF1D766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A64BE-FE3E-4E3A-A07C-957F016FCF8C}" type="pres">
      <dgm:prSet presAssocID="{C584ACF3-CE9C-4472-B104-8C8A15287CFC}" presName="sibTrans" presStyleCnt="0"/>
      <dgm:spPr/>
    </dgm:pt>
    <dgm:pt modelId="{EC7CC718-C542-421E-9F66-4664BEC7F03C}" type="pres">
      <dgm:prSet presAssocID="{0422781F-4F69-4000-8668-E5048EDCA1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017CA5-476C-4AFC-8E7B-8B1BD782E3DD}" type="presOf" srcId="{20CB58EB-191F-4F60-9FB6-DBC689871312}" destId="{F5C32621-CCA9-48BC-AF0F-4F74A6844A48}" srcOrd="0" destOrd="0" presId="urn:microsoft.com/office/officeart/2005/8/layout/default"/>
    <dgm:cxn modelId="{FCB0B861-7E2E-4E76-9947-48904288A4D4}" type="presOf" srcId="{3B46E536-9A12-4CE7-8705-4E58FF1EB5A2}" destId="{A77503D8-AE30-4877-8470-9B767350F579}" srcOrd="0" destOrd="0" presId="urn:microsoft.com/office/officeart/2005/8/layout/default"/>
    <dgm:cxn modelId="{BD703DFF-8ADA-4F2B-A1F7-60D19D840246}" type="presOf" srcId="{0422781F-4F69-4000-8668-E5048EDCA141}" destId="{EC7CC718-C542-421E-9F66-4664BEC7F03C}" srcOrd="0" destOrd="0" presId="urn:microsoft.com/office/officeart/2005/8/layout/default"/>
    <dgm:cxn modelId="{34D2A1CC-3781-4F0D-8B1A-C0DCD4971D03}" type="presOf" srcId="{E29CB1C6-7372-4A3C-BD12-21FBF1D76634}" destId="{FC4D4F96-5D9C-47F7-9F41-9BE8BB717203}" srcOrd="0" destOrd="0" presId="urn:microsoft.com/office/officeart/2005/8/layout/default"/>
    <dgm:cxn modelId="{A8C2592F-CD70-4B1A-889D-BFDB8B6F8922}" srcId="{AAF151C2-E48C-4DE7-8336-E8630AA9D158}" destId="{3B46E536-9A12-4CE7-8705-4E58FF1EB5A2}" srcOrd="0" destOrd="0" parTransId="{0DC281C2-B96A-4C1F-AFA8-0B3140128C51}" sibTransId="{4C4E01DC-65FC-4AA6-AE9C-B47C3643FE3E}"/>
    <dgm:cxn modelId="{F1A90BC0-B06A-4DC9-A088-5B3784B8CA5E}" srcId="{AAF151C2-E48C-4DE7-8336-E8630AA9D158}" destId="{E29CB1C6-7372-4A3C-BD12-21FBF1D76634}" srcOrd="2" destOrd="0" parTransId="{DD850459-4986-4148-90EA-563387CC5AE7}" sibTransId="{C584ACF3-CE9C-4472-B104-8C8A15287CFC}"/>
    <dgm:cxn modelId="{E80F7EDA-0B1F-474B-9257-A5F34A28625D}" srcId="{AAF151C2-E48C-4DE7-8336-E8630AA9D158}" destId="{0422781F-4F69-4000-8668-E5048EDCA141}" srcOrd="3" destOrd="0" parTransId="{891D8248-8FA4-48F3-B530-862D346B0AB7}" sibTransId="{8A56A283-79EE-43C0-84DF-DBE893DA4645}"/>
    <dgm:cxn modelId="{0DC461E1-E297-4266-833B-7DC45E5841DA}" type="presOf" srcId="{AAF151C2-E48C-4DE7-8336-E8630AA9D158}" destId="{97EC7DCD-B4CB-4372-B13A-B2720BD8148C}" srcOrd="0" destOrd="0" presId="urn:microsoft.com/office/officeart/2005/8/layout/default"/>
    <dgm:cxn modelId="{B4D1A472-D8D9-405A-90DC-CBE82B3C7408}" srcId="{AAF151C2-E48C-4DE7-8336-E8630AA9D158}" destId="{20CB58EB-191F-4F60-9FB6-DBC689871312}" srcOrd="1" destOrd="0" parTransId="{77B49F6B-4D27-4CEF-BE85-EB02CE02C414}" sibTransId="{7B2EAB88-AA65-49F7-8BD6-2CE1AE74451D}"/>
    <dgm:cxn modelId="{2EC941F4-A150-4D1C-8B79-3EC554F937F4}" type="presParOf" srcId="{97EC7DCD-B4CB-4372-B13A-B2720BD8148C}" destId="{A77503D8-AE30-4877-8470-9B767350F579}" srcOrd="0" destOrd="0" presId="urn:microsoft.com/office/officeart/2005/8/layout/default"/>
    <dgm:cxn modelId="{2ACCC8CB-FC3C-4EBF-A46D-698188890BA1}" type="presParOf" srcId="{97EC7DCD-B4CB-4372-B13A-B2720BD8148C}" destId="{B859B304-2F18-4818-8CC1-643823D296C7}" srcOrd="1" destOrd="0" presId="urn:microsoft.com/office/officeart/2005/8/layout/default"/>
    <dgm:cxn modelId="{4FD85565-5E08-4666-A1B0-A0CD92990ACC}" type="presParOf" srcId="{97EC7DCD-B4CB-4372-B13A-B2720BD8148C}" destId="{F5C32621-CCA9-48BC-AF0F-4F74A6844A48}" srcOrd="2" destOrd="0" presId="urn:microsoft.com/office/officeart/2005/8/layout/default"/>
    <dgm:cxn modelId="{AE101E28-8898-4BC0-B4FD-600C14AECF7E}" type="presParOf" srcId="{97EC7DCD-B4CB-4372-B13A-B2720BD8148C}" destId="{55A52D50-0777-44C7-95F8-CCB2467B581F}" srcOrd="3" destOrd="0" presId="urn:microsoft.com/office/officeart/2005/8/layout/default"/>
    <dgm:cxn modelId="{AADEFDD1-65DC-407C-897C-DA5B8F4D88EF}" type="presParOf" srcId="{97EC7DCD-B4CB-4372-B13A-B2720BD8148C}" destId="{FC4D4F96-5D9C-47F7-9F41-9BE8BB717203}" srcOrd="4" destOrd="0" presId="urn:microsoft.com/office/officeart/2005/8/layout/default"/>
    <dgm:cxn modelId="{02D07B75-B290-412C-AD28-1D870EBDE8B6}" type="presParOf" srcId="{97EC7DCD-B4CB-4372-B13A-B2720BD8148C}" destId="{A4AA64BE-FE3E-4E3A-A07C-957F016FCF8C}" srcOrd="5" destOrd="0" presId="urn:microsoft.com/office/officeart/2005/8/layout/default"/>
    <dgm:cxn modelId="{11C55B38-1845-4E29-98DB-BBA79AF2EC15}" type="presParOf" srcId="{97EC7DCD-B4CB-4372-B13A-B2720BD8148C}" destId="{EC7CC718-C542-421E-9F66-4664BEC7F0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8593E41F-2F97-4737-9F8A-B2EB8D0A54E9}" type="doc">
      <dgm:prSet loTypeId="urn:microsoft.com/office/officeart/2005/8/layout/hierarchy4" loCatId="list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fr-FR"/>
        </a:p>
      </dgm:t>
    </dgm:pt>
    <dgm:pt modelId="{8A212341-801E-4B46-9144-2F972C5ACD76}">
      <dgm:prSet phldrT="[Texte]"/>
      <dgm:spPr/>
      <dgm:t>
        <a:bodyPr/>
        <a:lstStyle/>
        <a:p>
          <a:r>
            <a:rPr lang="fr-FR" dirty="0" smtClean="0"/>
            <a:t>Exemples</a:t>
          </a:r>
          <a:endParaRPr lang="fr-FR" dirty="0"/>
        </a:p>
      </dgm:t>
    </dgm:pt>
    <dgm:pt modelId="{4C5D9C0A-30A6-403F-8A33-ADD26B286F81}" type="parTrans" cxnId="{2C5638B5-9ECD-4F49-B9CA-60304F30E2AD}">
      <dgm:prSet/>
      <dgm:spPr/>
      <dgm:t>
        <a:bodyPr/>
        <a:lstStyle/>
        <a:p>
          <a:endParaRPr lang="fr-FR"/>
        </a:p>
      </dgm:t>
    </dgm:pt>
    <dgm:pt modelId="{B5E6BAF3-46EA-4AB4-A201-87E53FF71AB8}" type="sibTrans" cxnId="{2C5638B5-9ECD-4F49-B9CA-60304F30E2AD}">
      <dgm:prSet/>
      <dgm:spPr/>
      <dgm:t>
        <a:bodyPr/>
        <a:lstStyle/>
        <a:p>
          <a:endParaRPr lang="fr-FR"/>
        </a:p>
      </dgm:t>
    </dgm:pt>
    <dgm:pt modelId="{AC3103DC-8DFD-417C-9A7A-3DFD7AB32D86}">
      <dgm:prSet phldrT="[Texte]"/>
      <dgm:spPr/>
      <dgm:t>
        <a:bodyPr/>
        <a:lstStyle/>
        <a:p>
          <a:r>
            <a:rPr lang="fr-FR" dirty="0" smtClean="0"/>
            <a:t>Très long à préparer (surtout si feedback), difficile de caler le temps de </a:t>
          </a:r>
          <a:r>
            <a:rPr lang="fr-FR" dirty="0" smtClean="0"/>
            <a:t>passation </a:t>
          </a:r>
          <a:r>
            <a:rPr lang="fr-FR" dirty="0" smtClean="0"/>
            <a:t>et le niveau de difficulté</a:t>
          </a:r>
          <a:endParaRPr lang="fr-FR" dirty="0"/>
        </a:p>
      </dgm:t>
    </dgm:pt>
    <dgm:pt modelId="{AF6A760A-92EF-4314-A3F2-790B06193D55}" type="parTrans" cxnId="{94BCEA16-E795-456B-9598-28D7FB0125D1}">
      <dgm:prSet/>
      <dgm:spPr/>
      <dgm:t>
        <a:bodyPr/>
        <a:lstStyle/>
        <a:p>
          <a:endParaRPr lang="fr-FR"/>
        </a:p>
      </dgm:t>
    </dgm:pt>
    <dgm:pt modelId="{0B72AB2E-AA2F-432F-BEAE-AED5C0221D85}" type="sibTrans" cxnId="{94BCEA16-E795-456B-9598-28D7FB0125D1}">
      <dgm:prSet/>
      <dgm:spPr/>
      <dgm:t>
        <a:bodyPr/>
        <a:lstStyle/>
        <a:p>
          <a:endParaRPr lang="fr-FR"/>
        </a:p>
      </dgm:t>
    </dgm:pt>
    <dgm:pt modelId="{1B336CA7-065D-45B5-B77F-99833B830948}">
      <dgm:prSet phldrT="[Texte]"/>
      <dgm:spPr/>
      <dgm:t>
        <a:bodyPr/>
        <a:lstStyle/>
        <a:p>
          <a:r>
            <a:rPr lang="fr-FR" dirty="0" smtClean="0"/>
            <a:t>Avantages</a:t>
          </a:r>
          <a:endParaRPr lang="fr-FR" dirty="0"/>
        </a:p>
      </dgm:t>
    </dgm:pt>
    <dgm:pt modelId="{1D01CFA5-93D3-4958-935E-93A1EB635BE0}" type="parTrans" cxnId="{2B6CD0E7-599D-4BFE-873E-79583434BE23}">
      <dgm:prSet/>
      <dgm:spPr/>
      <dgm:t>
        <a:bodyPr/>
        <a:lstStyle/>
        <a:p>
          <a:endParaRPr lang="fr-FR"/>
        </a:p>
      </dgm:t>
    </dgm:pt>
    <dgm:pt modelId="{AEA6C7D4-F241-40AA-9349-84B429D737B0}" type="sibTrans" cxnId="{2B6CD0E7-599D-4BFE-873E-79583434BE23}">
      <dgm:prSet/>
      <dgm:spPr/>
      <dgm:t>
        <a:bodyPr/>
        <a:lstStyle/>
        <a:p>
          <a:endParaRPr lang="fr-FR"/>
        </a:p>
      </dgm:t>
    </dgm:pt>
    <dgm:pt modelId="{5C5CAA5B-9565-47E1-94E2-143A3F8FCDE4}">
      <dgm:prSet phldrT="[Texte]"/>
      <dgm:spPr/>
      <dgm:t>
        <a:bodyPr/>
        <a:lstStyle/>
        <a:p>
          <a:r>
            <a:rPr lang="fr-FR" dirty="0" smtClean="0"/>
            <a:t>Inconvénients</a:t>
          </a:r>
          <a:endParaRPr lang="fr-FR" dirty="0"/>
        </a:p>
      </dgm:t>
    </dgm:pt>
    <dgm:pt modelId="{A9D3BD38-07F7-4764-8CF0-EA97E71F8669}" type="parTrans" cxnId="{39A6B3D7-1B4C-415D-B876-2B274AB92F23}">
      <dgm:prSet/>
      <dgm:spPr/>
      <dgm:t>
        <a:bodyPr/>
        <a:lstStyle/>
        <a:p>
          <a:endParaRPr lang="fr-FR"/>
        </a:p>
      </dgm:t>
    </dgm:pt>
    <dgm:pt modelId="{F1A714F4-9010-48DA-934C-9ED93C86DBC3}" type="sibTrans" cxnId="{39A6B3D7-1B4C-415D-B876-2B274AB92F23}">
      <dgm:prSet/>
      <dgm:spPr/>
      <dgm:t>
        <a:bodyPr/>
        <a:lstStyle/>
        <a:p>
          <a:endParaRPr lang="fr-FR"/>
        </a:p>
      </dgm:t>
    </dgm:pt>
    <dgm:pt modelId="{4F4E1178-2C48-41F7-BBF5-BC158F290691}">
      <dgm:prSet phldrT="[Texte]"/>
      <dgm:spPr/>
      <dgm:t>
        <a:bodyPr/>
        <a:lstStyle/>
        <a:p>
          <a:r>
            <a:rPr lang="fr-FR" dirty="0" smtClean="0"/>
            <a:t>QCM traditionnels, questions à appariement, questions à réponse numérique, vrai/faux, texte à trous, mettre </a:t>
          </a:r>
          <a:r>
            <a:rPr lang="fr-FR" smtClean="0"/>
            <a:t>dans l’ordre</a:t>
          </a:r>
          <a:endParaRPr lang="fr-FR" dirty="0"/>
        </a:p>
      </dgm:t>
    </dgm:pt>
    <dgm:pt modelId="{C84B3DCF-CA44-4030-BC43-991EAD9B31D0}" type="parTrans" cxnId="{CA7DF309-7353-48A4-88F4-B254111DE719}">
      <dgm:prSet/>
      <dgm:spPr/>
      <dgm:t>
        <a:bodyPr/>
        <a:lstStyle/>
        <a:p>
          <a:endParaRPr lang="fr-FR"/>
        </a:p>
      </dgm:t>
    </dgm:pt>
    <dgm:pt modelId="{ABE4A964-95DF-49CD-9128-28672429245E}" type="sibTrans" cxnId="{CA7DF309-7353-48A4-88F4-B254111DE719}">
      <dgm:prSet/>
      <dgm:spPr/>
      <dgm:t>
        <a:bodyPr/>
        <a:lstStyle/>
        <a:p>
          <a:endParaRPr lang="fr-FR"/>
        </a:p>
      </dgm:t>
    </dgm:pt>
    <dgm:pt modelId="{4394D87D-3CB7-4F76-BAF7-96965AFD57BD}">
      <dgm:prSet phldrT="[Texte]"/>
      <dgm:spPr/>
      <dgm:t>
        <a:bodyPr/>
        <a:lstStyle/>
        <a:p>
          <a:r>
            <a:rPr lang="fr-FR" dirty="0" smtClean="0"/>
            <a:t>Test, correction et feedback rapides</a:t>
          </a:r>
          <a:endParaRPr lang="fr-FR" dirty="0"/>
        </a:p>
      </dgm:t>
    </dgm:pt>
    <dgm:pt modelId="{89ECEE5A-04A3-4E5E-8A7E-63EEEBB7CB09}" type="parTrans" cxnId="{0D38FB8C-7010-40B2-A4A1-E0EB85574FF3}">
      <dgm:prSet/>
      <dgm:spPr/>
      <dgm:t>
        <a:bodyPr/>
        <a:lstStyle/>
        <a:p>
          <a:endParaRPr lang="fr-FR"/>
        </a:p>
      </dgm:t>
    </dgm:pt>
    <dgm:pt modelId="{DB5AB53F-F822-4316-AE5F-A934F13BCCE3}" type="sibTrans" cxnId="{0D38FB8C-7010-40B2-A4A1-E0EB85574FF3}">
      <dgm:prSet/>
      <dgm:spPr/>
      <dgm:t>
        <a:bodyPr/>
        <a:lstStyle/>
        <a:p>
          <a:endParaRPr lang="fr-FR"/>
        </a:p>
      </dgm:t>
    </dgm:pt>
    <dgm:pt modelId="{E351AEEC-2DF5-4D0F-ADA5-5B35B92AEF24}" type="pres">
      <dgm:prSet presAssocID="{8593E41F-2F97-4737-9F8A-B2EB8D0A54E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7B2FFFE-6B80-4C83-90D1-5277885AA834}" type="pres">
      <dgm:prSet presAssocID="{8A212341-801E-4B46-9144-2F972C5ACD76}" presName="vertOne" presStyleCnt="0"/>
      <dgm:spPr/>
      <dgm:t>
        <a:bodyPr/>
        <a:lstStyle/>
        <a:p>
          <a:endParaRPr lang="fr-FR"/>
        </a:p>
      </dgm:t>
    </dgm:pt>
    <dgm:pt modelId="{372B56CF-32BB-48FD-A038-61EC0354FECB}" type="pres">
      <dgm:prSet presAssocID="{8A212341-801E-4B46-9144-2F972C5ACD76}" presName="txOne" presStyleLbl="node0" presStyleIdx="0" presStyleCnt="3" custScaleY="30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B402D5D-6097-4204-97A6-A8C643A87313}" type="pres">
      <dgm:prSet presAssocID="{8A212341-801E-4B46-9144-2F972C5ACD76}" presName="parTransOne" presStyleCnt="0"/>
      <dgm:spPr/>
      <dgm:t>
        <a:bodyPr/>
        <a:lstStyle/>
        <a:p>
          <a:endParaRPr lang="fr-FR"/>
        </a:p>
      </dgm:t>
    </dgm:pt>
    <dgm:pt modelId="{08B5E59F-A38F-404E-A452-C68BC4031B96}" type="pres">
      <dgm:prSet presAssocID="{8A212341-801E-4B46-9144-2F972C5ACD76}" presName="horzOne" presStyleCnt="0"/>
      <dgm:spPr/>
      <dgm:t>
        <a:bodyPr/>
        <a:lstStyle/>
        <a:p>
          <a:endParaRPr lang="fr-FR"/>
        </a:p>
      </dgm:t>
    </dgm:pt>
    <dgm:pt modelId="{4FE0F68C-E60A-4672-BD9A-8913EBECE2F7}" type="pres">
      <dgm:prSet presAssocID="{4F4E1178-2C48-41F7-BBF5-BC158F290691}" presName="vertTwo" presStyleCnt="0"/>
      <dgm:spPr/>
      <dgm:t>
        <a:bodyPr/>
        <a:lstStyle/>
        <a:p>
          <a:endParaRPr lang="fr-FR"/>
        </a:p>
      </dgm:t>
    </dgm:pt>
    <dgm:pt modelId="{C6A43184-64F3-46D4-9C54-BB93B2A718D7}" type="pres">
      <dgm:prSet presAssocID="{4F4E1178-2C48-41F7-BBF5-BC158F290691}" presName="txTwo" presStyleLbl="node2" presStyleIdx="0" presStyleCnt="3" custScaleX="14420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8590007-2117-4F29-B07A-EB6EB4481660}" type="pres">
      <dgm:prSet presAssocID="{4F4E1178-2C48-41F7-BBF5-BC158F290691}" presName="horzTwo" presStyleCnt="0"/>
      <dgm:spPr/>
      <dgm:t>
        <a:bodyPr/>
        <a:lstStyle/>
        <a:p>
          <a:endParaRPr lang="fr-FR"/>
        </a:p>
      </dgm:t>
    </dgm:pt>
    <dgm:pt modelId="{9EF5148A-896F-44D7-B037-3AE6E7785454}" type="pres">
      <dgm:prSet presAssocID="{B5E6BAF3-46EA-4AB4-A201-87E53FF71AB8}" presName="sibSpaceOne" presStyleCnt="0"/>
      <dgm:spPr/>
      <dgm:t>
        <a:bodyPr/>
        <a:lstStyle/>
        <a:p>
          <a:endParaRPr lang="fr-FR"/>
        </a:p>
      </dgm:t>
    </dgm:pt>
    <dgm:pt modelId="{B6FEFC14-6F18-4057-9D82-A95387722C1E}" type="pres">
      <dgm:prSet presAssocID="{1B336CA7-065D-45B5-B77F-99833B830948}" presName="vertOne" presStyleCnt="0"/>
      <dgm:spPr/>
      <dgm:t>
        <a:bodyPr/>
        <a:lstStyle/>
        <a:p>
          <a:endParaRPr lang="fr-FR"/>
        </a:p>
      </dgm:t>
    </dgm:pt>
    <dgm:pt modelId="{253D5552-AD3A-41FD-AADD-09631E44592D}" type="pres">
      <dgm:prSet presAssocID="{1B336CA7-065D-45B5-B77F-99833B830948}" presName="txOne" presStyleLbl="node0" presStyleIdx="1" presStyleCnt="3" custScaleY="30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311AD19-BF12-4B0B-AD0D-5E42EDF5CE61}" type="pres">
      <dgm:prSet presAssocID="{1B336CA7-065D-45B5-B77F-99833B830948}" presName="parTransOne" presStyleCnt="0"/>
      <dgm:spPr/>
      <dgm:t>
        <a:bodyPr/>
        <a:lstStyle/>
        <a:p>
          <a:endParaRPr lang="fr-FR"/>
        </a:p>
      </dgm:t>
    </dgm:pt>
    <dgm:pt modelId="{891B3081-CB19-448C-90D6-DBB7BE5ED74D}" type="pres">
      <dgm:prSet presAssocID="{1B336CA7-065D-45B5-B77F-99833B830948}" presName="horzOne" presStyleCnt="0"/>
      <dgm:spPr/>
      <dgm:t>
        <a:bodyPr/>
        <a:lstStyle/>
        <a:p>
          <a:endParaRPr lang="fr-FR"/>
        </a:p>
      </dgm:t>
    </dgm:pt>
    <dgm:pt modelId="{ED2AB1FF-A502-4263-A6E0-2946BAF3CD0A}" type="pres">
      <dgm:prSet presAssocID="{4394D87D-3CB7-4F76-BAF7-96965AFD57BD}" presName="vertTwo" presStyleCnt="0"/>
      <dgm:spPr/>
      <dgm:t>
        <a:bodyPr/>
        <a:lstStyle/>
        <a:p>
          <a:endParaRPr lang="fr-FR"/>
        </a:p>
      </dgm:t>
    </dgm:pt>
    <dgm:pt modelId="{AB49C900-D590-4418-A613-1DD92A8103E7}" type="pres">
      <dgm:prSet presAssocID="{4394D87D-3CB7-4F76-BAF7-96965AFD57BD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8BD2EC-C736-4C4A-A7A5-1842392FD7B0}" type="pres">
      <dgm:prSet presAssocID="{4394D87D-3CB7-4F76-BAF7-96965AFD57BD}" presName="horzTwo" presStyleCnt="0"/>
      <dgm:spPr/>
      <dgm:t>
        <a:bodyPr/>
        <a:lstStyle/>
        <a:p>
          <a:endParaRPr lang="fr-FR"/>
        </a:p>
      </dgm:t>
    </dgm:pt>
    <dgm:pt modelId="{C74EB360-4E31-4EDB-A827-571E2CC81E81}" type="pres">
      <dgm:prSet presAssocID="{AEA6C7D4-F241-40AA-9349-84B429D737B0}" presName="sibSpaceOne" presStyleCnt="0"/>
      <dgm:spPr/>
      <dgm:t>
        <a:bodyPr/>
        <a:lstStyle/>
        <a:p>
          <a:endParaRPr lang="fr-FR"/>
        </a:p>
      </dgm:t>
    </dgm:pt>
    <dgm:pt modelId="{6E62303E-A9DC-438A-BDB3-05A9ECE18B86}" type="pres">
      <dgm:prSet presAssocID="{5C5CAA5B-9565-47E1-94E2-143A3F8FCDE4}" presName="vertOne" presStyleCnt="0"/>
      <dgm:spPr/>
      <dgm:t>
        <a:bodyPr/>
        <a:lstStyle/>
        <a:p>
          <a:endParaRPr lang="fr-FR"/>
        </a:p>
      </dgm:t>
    </dgm:pt>
    <dgm:pt modelId="{ACF4A1B4-09CA-4F3D-8986-5256BA1F3062}" type="pres">
      <dgm:prSet presAssocID="{5C5CAA5B-9565-47E1-94E2-143A3F8FCDE4}" presName="txOne" presStyleLbl="node0" presStyleIdx="2" presStyleCnt="3" custScaleY="30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142ECDE-F3B4-4CA5-BF91-36D0E956376D}" type="pres">
      <dgm:prSet presAssocID="{5C5CAA5B-9565-47E1-94E2-143A3F8FCDE4}" presName="parTransOne" presStyleCnt="0"/>
      <dgm:spPr/>
      <dgm:t>
        <a:bodyPr/>
        <a:lstStyle/>
        <a:p>
          <a:endParaRPr lang="fr-FR"/>
        </a:p>
      </dgm:t>
    </dgm:pt>
    <dgm:pt modelId="{BDBCD73A-05CA-41C8-A7D3-0D12BB6CDF5C}" type="pres">
      <dgm:prSet presAssocID="{5C5CAA5B-9565-47E1-94E2-143A3F8FCDE4}" presName="horzOne" presStyleCnt="0"/>
      <dgm:spPr/>
      <dgm:t>
        <a:bodyPr/>
        <a:lstStyle/>
        <a:p>
          <a:endParaRPr lang="fr-FR"/>
        </a:p>
      </dgm:t>
    </dgm:pt>
    <dgm:pt modelId="{A5DB837D-D983-4850-AB2D-1490438B878E}" type="pres">
      <dgm:prSet presAssocID="{AC3103DC-8DFD-417C-9A7A-3DFD7AB32D86}" presName="vertTwo" presStyleCnt="0"/>
      <dgm:spPr/>
      <dgm:t>
        <a:bodyPr/>
        <a:lstStyle/>
        <a:p>
          <a:endParaRPr lang="fr-FR"/>
        </a:p>
      </dgm:t>
    </dgm:pt>
    <dgm:pt modelId="{338F4032-A327-4840-B9BF-E3820591CCD2}" type="pres">
      <dgm:prSet presAssocID="{AC3103DC-8DFD-417C-9A7A-3DFD7AB32D86}" presName="txTwo" presStyleLbl="node2" presStyleIdx="2" presStyleCnt="3" custScaleX="12224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600D12-F385-48F0-97BB-E26040D82073}" type="pres">
      <dgm:prSet presAssocID="{AC3103DC-8DFD-417C-9A7A-3DFD7AB32D86}" presName="horzTwo" presStyleCnt="0"/>
      <dgm:spPr/>
      <dgm:t>
        <a:bodyPr/>
        <a:lstStyle/>
        <a:p>
          <a:endParaRPr lang="fr-FR"/>
        </a:p>
      </dgm:t>
    </dgm:pt>
  </dgm:ptLst>
  <dgm:cxnLst>
    <dgm:cxn modelId="{AD854519-DEDB-4DCF-96EA-0191862D6532}" type="presOf" srcId="{8593E41F-2F97-4737-9F8A-B2EB8D0A54E9}" destId="{E351AEEC-2DF5-4D0F-ADA5-5B35B92AEF24}" srcOrd="0" destOrd="0" presId="urn:microsoft.com/office/officeart/2005/8/layout/hierarchy4"/>
    <dgm:cxn modelId="{748A80FD-246B-418B-ADD5-ACBC26DAF0AF}" type="presOf" srcId="{AC3103DC-8DFD-417C-9A7A-3DFD7AB32D86}" destId="{338F4032-A327-4840-B9BF-E3820591CCD2}" srcOrd="0" destOrd="0" presId="urn:microsoft.com/office/officeart/2005/8/layout/hierarchy4"/>
    <dgm:cxn modelId="{97CBC6D5-E9C7-4F89-B4FD-863F254A74CB}" type="presOf" srcId="{5C5CAA5B-9565-47E1-94E2-143A3F8FCDE4}" destId="{ACF4A1B4-09CA-4F3D-8986-5256BA1F3062}" srcOrd="0" destOrd="0" presId="urn:microsoft.com/office/officeart/2005/8/layout/hierarchy4"/>
    <dgm:cxn modelId="{AB225F17-AFA4-43C9-8434-4CFD4DCA3DFD}" type="presOf" srcId="{4F4E1178-2C48-41F7-BBF5-BC158F290691}" destId="{C6A43184-64F3-46D4-9C54-BB93B2A718D7}" srcOrd="0" destOrd="0" presId="urn:microsoft.com/office/officeart/2005/8/layout/hierarchy4"/>
    <dgm:cxn modelId="{47E61DDE-085E-4F61-A932-3B8BAC35F5C8}" type="presOf" srcId="{4394D87D-3CB7-4F76-BAF7-96965AFD57BD}" destId="{AB49C900-D590-4418-A613-1DD92A8103E7}" srcOrd="0" destOrd="0" presId="urn:microsoft.com/office/officeart/2005/8/layout/hierarchy4"/>
    <dgm:cxn modelId="{39A6B3D7-1B4C-415D-B876-2B274AB92F23}" srcId="{8593E41F-2F97-4737-9F8A-B2EB8D0A54E9}" destId="{5C5CAA5B-9565-47E1-94E2-143A3F8FCDE4}" srcOrd="2" destOrd="0" parTransId="{A9D3BD38-07F7-4764-8CF0-EA97E71F8669}" sibTransId="{F1A714F4-9010-48DA-934C-9ED93C86DBC3}"/>
    <dgm:cxn modelId="{28ADBA60-7ED3-4BD8-8C98-C2C0FE066F26}" type="presOf" srcId="{1B336CA7-065D-45B5-B77F-99833B830948}" destId="{253D5552-AD3A-41FD-AADD-09631E44592D}" srcOrd="0" destOrd="0" presId="urn:microsoft.com/office/officeart/2005/8/layout/hierarchy4"/>
    <dgm:cxn modelId="{94BCEA16-E795-456B-9598-28D7FB0125D1}" srcId="{5C5CAA5B-9565-47E1-94E2-143A3F8FCDE4}" destId="{AC3103DC-8DFD-417C-9A7A-3DFD7AB32D86}" srcOrd="0" destOrd="0" parTransId="{AF6A760A-92EF-4314-A3F2-790B06193D55}" sibTransId="{0B72AB2E-AA2F-432F-BEAE-AED5C0221D85}"/>
    <dgm:cxn modelId="{A9AC76B5-8DB0-484B-8480-B4D3953D09F8}" type="presOf" srcId="{8A212341-801E-4B46-9144-2F972C5ACD76}" destId="{372B56CF-32BB-48FD-A038-61EC0354FECB}" srcOrd="0" destOrd="0" presId="urn:microsoft.com/office/officeart/2005/8/layout/hierarchy4"/>
    <dgm:cxn modelId="{0D38FB8C-7010-40B2-A4A1-E0EB85574FF3}" srcId="{1B336CA7-065D-45B5-B77F-99833B830948}" destId="{4394D87D-3CB7-4F76-BAF7-96965AFD57BD}" srcOrd="0" destOrd="0" parTransId="{89ECEE5A-04A3-4E5E-8A7E-63EEEBB7CB09}" sibTransId="{DB5AB53F-F822-4316-AE5F-A934F13BCCE3}"/>
    <dgm:cxn modelId="{2B6CD0E7-599D-4BFE-873E-79583434BE23}" srcId="{8593E41F-2F97-4737-9F8A-B2EB8D0A54E9}" destId="{1B336CA7-065D-45B5-B77F-99833B830948}" srcOrd="1" destOrd="0" parTransId="{1D01CFA5-93D3-4958-935E-93A1EB635BE0}" sibTransId="{AEA6C7D4-F241-40AA-9349-84B429D737B0}"/>
    <dgm:cxn modelId="{2C5638B5-9ECD-4F49-B9CA-60304F30E2AD}" srcId="{8593E41F-2F97-4737-9F8A-B2EB8D0A54E9}" destId="{8A212341-801E-4B46-9144-2F972C5ACD76}" srcOrd="0" destOrd="0" parTransId="{4C5D9C0A-30A6-403F-8A33-ADD26B286F81}" sibTransId="{B5E6BAF3-46EA-4AB4-A201-87E53FF71AB8}"/>
    <dgm:cxn modelId="{CA7DF309-7353-48A4-88F4-B254111DE719}" srcId="{8A212341-801E-4B46-9144-2F972C5ACD76}" destId="{4F4E1178-2C48-41F7-BBF5-BC158F290691}" srcOrd="0" destOrd="0" parTransId="{C84B3DCF-CA44-4030-BC43-991EAD9B31D0}" sibTransId="{ABE4A964-95DF-49CD-9128-28672429245E}"/>
    <dgm:cxn modelId="{BAEFE1E3-C46E-4F59-92FC-22DCD297BCBC}" type="presParOf" srcId="{E351AEEC-2DF5-4D0F-ADA5-5B35B92AEF24}" destId="{27B2FFFE-6B80-4C83-90D1-5277885AA834}" srcOrd="0" destOrd="0" presId="urn:microsoft.com/office/officeart/2005/8/layout/hierarchy4"/>
    <dgm:cxn modelId="{73A7047C-E31C-4C55-8902-EED23B95778D}" type="presParOf" srcId="{27B2FFFE-6B80-4C83-90D1-5277885AA834}" destId="{372B56CF-32BB-48FD-A038-61EC0354FECB}" srcOrd="0" destOrd="0" presId="urn:microsoft.com/office/officeart/2005/8/layout/hierarchy4"/>
    <dgm:cxn modelId="{8460F578-10E0-4BE6-B2DB-67EE32A44D06}" type="presParOf" srcId="{27B2FFFE-6B80-4C83-90D1-5277885AA834}" destId="{BB402D5D-6097-4204-97A6-A8C643A87313}" srcOrd="1" destOrd="0" presId="urn:microsoft.com/office/officeart/2005/8/layout/hierarchy4"/>
    <dgm:cxn modelId="{08690A9F-0E0B-4835-B600-150659D661A0}" type="presParOf" srcId="{27B2FFFE-6B80-4C83-90D1-5277885AA834}" destId="{08B5E59F-A38F-404E-A452-C68BC4031B96}" srcOrd="2" destOrd="0" presId="urn:microsoft.com/office/officeart/2005/8/layout/hierarchy4"/>
    <dgm:cxn modelId="{07CA7CD8-E5E7-49B1-AED4-F098E043A882}" type="presParOf" srcId="{08B5E59F-A38F-404E-A452-C68BC4031B96}" destId="{4FE0F68C-E60A-4672-BD9A-8913EBECE2F7}" srcOrd="0" destOrd="0" presId="urn:microsoft.com/office/officeart/2005/8/layout/hierarchy4"/>
    <dgm:cxn modelId="{723908EF-4517-4CF9-8A6C-441E81F4F65B}" type="presParOf" srcId="{4FE0F68C-E60A-4672-BD9A-8913EBECE2F7}" destId="{C6A43184-64F3-46D4-9C54-BB93B2A718D7}" srcOrd="0" destOrd="0" presId="urn:microsoft.com/office/officeart/2005/8/layout/hierarchy4"/>
    <dgm:cxn modelId="{2A945FA1-F051-415C-8D8A-252AD9753D29}" type="presParOf" srcId="{4FE0F68C-E60A-4672-BD9A-8913EBECE2F7}" destId="{48590007-2117-4F29-B07A-EB6EB4481660}" srcOrd="1" destOrd="0" presId="urn:microsoft.com/office/officeart/2005/8/layout/hierarchy4"/>
    <dgm:cxn modelId="{AE741745-99CC-4251-B418-9D44EECA3BEA}" type="presParOf" srcId="{E351AEEC-2DF5-4D0F-ADA5-5B35B92AEF24}" destId="{9EF5148A-896F-44D7-B037-3AE6E7785454}" srcOrd="1" destOrd="0" presId="urn:microsoft.com/office/officeart/2005/8/layout/hierarchy4"/>
    <dgm:cxn modelId="{24FC96D4-9A49-4FEC-B1BC-5559A80368D7}" type="presParOf" srcId="{E351AEEC-2DF5-4D0F-ADA5-5B35B92AEF24}" destId="{B6FEFC14-6F18-4057-9D82-A95387722C1E}" srcOrd="2" destOrd="0" presId="urn:microsoft.com/office/officeart/2005/8/layout/hierarchy4"/>
    <dgm:cxn modelId="{B0084B5C-B21B-4258-B806-734477A9AD40}" type="presParOf" srcId="{B6FEFC14-6F18-4057-9D82-A95387722C1E}" destId="{253D5552-AD3A-41FD-AADD-09631E44592D}" srcOrd="0" destOrd="0" presId="urn:microsoft.com/office/officeart/2005/8/layout/hierarchy4"/>
    <dgm:cxn modelId="{16B2FD7C-0750-4D1C-95A7-14896178BE51}" type="presParOf" srcId="{B6FEFC14-6F18-4057-9D82-A95387722C1E}" destId="{E311AD19-BF12-4B0B-AD0D-5E42EDF5CE61}" srcOrd="1" destOrd="0" presId="urn:microsoft.com/office/officeart/2005/8/layout/hierarchy4"/>
    <dgm:cxn modelId="{FD7D4206-A122-4E3D-925B-DD9A765729D0}" type="presParOf" srcId="{B6FEFC14-6F18-4057-9D82-A95387722C1E}" destId="{891B3081-CB19-448C-90D6-DBB7BE5ED74D}" srcOrd="2" destOrd="0" presId="urn:microsoft.com/office/officeart/2005/8/layout/hierarchy4"/>
    <dgm:cxn modelId="{DBEA0FB2-4D3C-471C-B3F5-3F9D6A571EE9}" type="presParOf" srcId="{891B3081-CB19-448C-90D6-DBB7BE5ED74D}" destId="{ED2AB1FF-A502-4263-A6E0-2946BAF3CD0A}" srcOrd="0" destOrd="0" presId="urn:microsoft.com/office/officeart/2005/8/layout/hierarchy4"/>
    <dgm:cxn modelId="{8AD7FA83-2C4C-42E7-AE44-C1AA2E58942F}" type="presParOf" srcId="{ED2AB1FF-A502-4263-A6E0-2946BAF3CD0A}" destId="{AB49C900-D590-4418-A613-1DD92A8103E7}" srcOrd="0" destOrd="0" presId="urn:microsoft.com/office/officeart/2005/8/layout/hierarchy4"/>
    <dgm:cxn modelId="{E621CE31-7A97-4B37-A34B-781DB2AF09FF}" type="presParOf" srcId="{ED2AB1FF-A502-4263-A6E0-2946BAF3CD0A}" destId="{018BD2EC-C736-4C4A-A7A5-1842392FD7B0}" srcOrd="1" destOrd="0" presId="urn:microsoft.com/office/officeart/2005/8/layout/hierarchy4"/>
    <dgm:cxn modelId="{63AF4B95-DFB1-4113-8D48-829C5674DD8B}" type="presParOf" srcId="{E351AEEC-2DF5-4D0F-ADA5-5B35B92AEF24}" destId="{C74EB360-4E31-4EDB-A827-571E2CC81E81}" srcOrd="3" destOrd="0" presId="urn:microsoft.com/office/officeart/2005/8/layout/hierarchy4"/>
    <dgm:cxn modelId="{23A765B4-5FEC-4822-A7D8-6F5F5F9C0BF0}" type="presParOf" srcId="{E351AEEC-2DF5-4D0F-ADA5-5B35B92AEF24}" destId="{6E62303E-A9DC-438A-BDB3-05A9ECE18B86}" srcOrd="4" destOrd="0" presId="urn:microsoft.com/office/officeart/2005/8/layout/hierarchy4"/>
    <dgm:cxn modelId="{DD7D747E-2C8D-45C6-8F66-2F75BF822E86}" type="presParOf" srcId="{6E62303E-A9DC-438A-BDB3-05A9ECE18B86}" destId="{ACF4A1B4-09CA-4F3D-8986-5256BA1F3062}" srcOrd="0" destOrd="0" presId="urn:microsoft.com/office/officeart/2005/8/layout/hierarchy4"/>
    <dgm:cxn modelId="{0DCE9C72-D0D5-4450-AEEF-AF528BE2A094}" type="presParOf" srcId="{6E62303E-A9DC-438A-BDB3-05A9ECE18B86}" destId="{E142ECDE-F3B4-4CA5-BF91-36D0E956376D}" srcOrd="1" destOrd="0" presId="urn:microsoft.com/office/officeart/2005/8/layout/hierarchy4"/>
    <dgm:cxn modelId="{9EB1A850-0F6A-4B86-B339-B6513C776DB1}" type="presParOf" srcId="{6E62303E-A9DC-438A-BDB3-05A9ECE18B86}" destId="{BDBCD73A-05CA-41C8-A7D3-0D12BB6CDF5C}" srcOrd="2" destOrd="0" presId="urn:microsoft.com/office/officeart/2005/8/layout/hierarchy4"/>
    <dgm:cxn modelId="{67111468-4397-4A07-8196-15869A10F228}" type="presParOf" srcId="{BDBCD73A-05CA-41C8-A7D3-0D12BB6CDF5C}" destId="{A5DB837D-D983-4850-AB2D-1490438B878E}" srcOrd="0" destOrd="0" presId="urn:microsoft.com/office/officeart/2005/8/layout/hierarchy4"/>
    <dgm:cxn modelId="{E737CEBA-6550-4588-8532-4467D059F4BB}" type="presParOf" srcId="{A5DB837D-D983-4850-AB2D-1490438B878E}" destId="{338F4032-A327-4840-B9BF-E3820591CCD2}" srcOrd="0" destOrd="0" presId="urn:microsoft.com/office/officeart/2005/8/layout/hierarchy4"/>
    <dgm:cxn modelId="{55BA3A0B-819E-4E27-B95C-6B7B6B9A0444}" type="presParOf" srcId="{A5DB837D-D983-4850-AB2D-1490438B878E}" destId="{6A600D12-F385-48F0-97BB-E26040D8207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5E6E1DF-BA2B-4EEA-9B0B-E49A26EF1BE4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AC87BF3D-E1AB-48D8-9CCB-ED484A990218}">
      <dgm:prSet phldrT="[Texte]"/>
      <dgm:spPr/>
      <dgm:t>
        <a:bodyPr/>
        <a:lstStyle/>
        <a:p>
          <a:r>
            <a:rPr lang="fr-FR" dirty="0" smtClean="0"/>
            <a:t>Penser au synchrone en temps limité avec questions aléatoires, ordre aléatoire des questions pour réduire la fraude</a:t>
          </a:r>
          <a:endParaRPr lang="fr-FR" dirty="0"/>
        </a:p>
      </dgm:t>
    </dgm:pt>
    <dgm:pt modelId="{5AFBF93B-FA54-4F16-8F25-4F755E7E9825}" type="parTrans" cxnId="{B87E165D-C7C8-4D1A-A1C4-3DB808D87073}">
      <dgm:prSet/>
      <dgm:spPr/>
      <dgm:t>
        <a:bodyPr/>
        <a:lstStyle/>
        <a:p>
          <a:endParaRPr lang="fr-FR"/>
        </a:p>
      </dgm:t>
    </dgm:pt>
    <dgm:pt modelId="{F3821956-3EA0-4426-9A79-6E08AB459A75}" type="sibTrans" cxnId="{B87E165D-C7C8-4D1A-A1C4-3DB808D87073}">
      <dgm:prSet/>
      <dgm:spPr/>
      <dgm:t>
        <a:bodyPr/>
        <a:lstStyle/>
        <a:p>
          <a:endParaRPr lang="fr-FR"/>
        </a:p>
      </dgm:t>
    </dgm:pt>
    <dgm:pt modelId="{8D4B6971-2A19-4A3A-A46D-F698D0A4477B}">
      <dgm:prSet phldrT="[Texte]"/>
      <dgm:spPr/>
      <dgm:t>
        <a:bodyPr/>
        <a:lstStyle/>
        <a:p>
          <a:r>
            <a:rPr lang="fr-FR" dirty="0" smtClean="0"/>
            <a:t>Éviter les questions ‘</a:t>
          </a:r>
          <a:r>
            <a:rPr lang="fr-FR" dirty="0" err="1" smtClean="0"/>
            <a:t>googleables</a:t>
          </a:r>
          <a:r>
            <a:rPr lang="fr-FR" dirty="0" smtClean="0"/>
            <a:t>’</a:t>
          </a:r>
          <a:endParaRPr lang="fr-FR" dirty="0"/>
        </a:p>
      </dgm:t>
    </dgm:pt>
    <dgm:pt modelId="{D23B7D5F-B24C-40C4-A30D-5F6B8A919B2B}" type="parTrans" cxnId="{8636C6F2-45A7-4809-9D7F-C51365F72ABE}">
      <dgm:prSet/>
      <dgm:spPr/>
      <dgm:t>
        <a:bodyPr/>
        <a:lstStyle/>
        <a:p>
          <a:endParaRPr lang="fr-FR"/>
        </a:p>
      </dgm:t>
    </dgm:pt>
    <dgm:pt modelId="{F38B5AB2-0F18-4E2F-8A6A-43110782D9B3}" type="sibTrans" cxnId="{8636C6F2-45A7-4809-9D7F-C51365F72ABE}">
      <dgm:prSet/>
      <dgm:spPr/>
      <dgm:t>
        <a:bodyPr/>
        <a:lstStyle/>
        <a:p>
          <a:endParaRPr lang="fr-FR"/>
        </a:p>
      </dgm:t>
    </dgm:pt>
    <dgm:pt modelId="{C455790D-3DDC-4AB1-9553-E96774552C84}">
      <dgm:prSet phldrT="[Texte]"/>
      <dgm:spPr/>
      <dgm:t>
        <a:bodyPr/>
        <a:lstStyle/>
        <a:p>
          <a:r>
            <a:rPr lang="fr-FR" dirty="0" smtClean="0"/>
            <a:t>Possibilité de rendre le quiz plus complexe avec des options (toutes les réponses sont bonnes, </a:t>
          </a:r>
          <a:r>
            <a:rPr lang="fr-FR" dirty="0" err="1" smtClean="0"/>
            <a:t>etc</a:t>
          </a:r>
          <a:r>
            <a:rPr lang="fr-FR" dirty="0" smtClean="0"/>
            <a:t>) ou en rajoutant un degré de confiance</a:t>
          </a:r>
          <a:endParaRPr lang="fr-FR" dirty="0"/>
        </a:p>
      </dgm:t>
    </dgm:pt>
    <dgm:pt modelId="{9E4F5FFC-DA62-443E-9EB7-77BA42DD6BC4}" type="parTrans" cxnId="{F96F8DE1-9B95-4232-B4F6-7FA611D5BE98}">
      <dgm:prSet/>
      <dgm:spPr/>
      <dgm:t>
        <a:bodyPr/>
        <a:lstStyle/>
        <a:p>
          <a:endParaRPr lang="fr-FR"/>
        </a:p>
      </dgm:t>
    </dgm:pt>
    <dgm:pt modelId="{06AA5FC0-C598-45FC-B15D-0A88EA65F7B4}" type="sibTrans" cxnId="{F96F8DE1-9B95-4232-B4F6-7FA611D5BE98}">
      <dgm:prSet/>
      <dgm:spPr/>
      <dgm:t>
        <a:bodyPr/>
        <a:lstStyle/>
        <a:p>
          <a:endParaRPr lang="fr-FR"/>
        </a:p>
      </dgm:t>
    </dgm:pt>
    <dgm:pt modelId="{BE1E0B56-6B4C-42A5-BB3A-12C896B621DB}">
      <dgm:prSet phldrT="[Texte]"/>
      <dgm:spPr/>
      <dgm:t>
        <a:bodyPr/>
        <a:lstStyle/>
        <a:p>
          <a:r>
            <a:rPr lang="fr-FR" dirty="0" smtClean="0"/>
            <a:t>Si questions à réponses courtes, alors pas de correction automatique possible </a:t>
          </a:r>
          <a:endParaRPr lang="fr-FR" dirty="0"/>
        </a:p>
      </dgm:t>
    </dgm:pt>
    <dgm:pt modelId="{754826EE-9219-4AEE-BA9A-B4671CCBDD64}" type="parTrans" cxnId="{67AE88E9-8991-4C90-819D-7162388B223C}">
      <dgm:prSet/>
      <dgm:spPr/>
      <dgm:t>
        <a:bodyPr/>
        <a:lstStyle/>
        <a:p>
          <a:endParaRPr lang="fr-FR"/>
        </a:p>
      </dgm:t>
    </dgm:pt>
    <dgm:pt modelId="{F0DCE5F4-C808-4C71-940E-30FC8F235D72}" type="sibTrans" cxnId="{67AE88E9-8991-4C90-819D-7162388B223C}">
      <dgm:prSet/>
      <dgm:spPr/>
      <dgm:t>
        <a:bodyPr/>
        <a:lstStyle/>
        <a:p>
          <a:endParaRPr lang="fr-FR"/>
        </a:p>
      </dgm:t>
    </dgm:pt>
    <dgm:pt modelId="{A25031D3-1007-4DAE-86C5-1C9772099EA3}">
      <dgm:prSet phldrT="[Texte]"/>
      <dgm:spPr/>
      <dgm:t>
        <a:bodyPr/>
        <a:lstStyle/>
        <a:p>
          <a:r>
            <a:rPr lang="fr-FR" dirty="0" smtClean="0"/>
            <a:t>Pour les évaluations sommatives, opter pour les quiz </a:t>
          </a:r>
          <a:r>
            <a:rPr lang="fr-FR" dirty="0" smtClean="0"/>
            <a:t>synchrones (fraude)</a:t>
          </a:r>
          <a:endParaRPr lang="fr-FR" dirty="0"/>
        </a:p>
      </dgm:t>
    </dgm:pt>
    <dgm:pt modelId="{CEB3BCE4-AEE3-4F29-A737-C709129D1F0B}" type="parTrans" cxnId="{E99E96F6-754A-41A4-B4D8-CA2D85309020}">
      <dgm:prSet/>
      <dgm:spPr/>
      <dgm:t>
        <a:bodyPr/>
        <a:lstStyle/>
        <a:p>
          <a:endParaRPr lang="fr-FR"/>
        </a:p>
      </dgm:t>
    </dgm:pt>
    <dgm:pt modelId="{4144D884-4AFF-40D4-BCA3-EE05E0E9BC32}" type="sibTrans" cxnId="{E99E96F6-754A-41A4-B4D8-CA2D85309020}">
      <dgm:prSet/>
      <dgm:spPr/>
      <dgm:t>
        <a:bodyPr/>
        <a:lstStyle/>
        <a:p>
          <a:endParaRPr lang="fr-FR"/>
        </a:p>
      </dgm:t>
    </dgm:pt>
    <dgm:pt modelId="{350F91C0-DDF5-40DC-A1F6-300972CF8C20}">
      <dgm:prSet/>
      <dgm:spPr/>
      <dgm:t>
        <a:bodyPr/>
        <a:lstStyle/>
        <a:p>
          <a:r>
            <a:rPr lang="fr-FR" dirty="0" smtClean="0"/>
            <a:t>Utiliser pour évaluer des apprentissages simples (mémorisation, compréhension, application, analyse)</a:t>
          </a:r>
          <a:endParaRPr lang="fr-FR" dirty="0"/>
        </a:p>
      </dgm:t>
    </dgm:pt>
    <dgm:pt modelId="{E9F42B5C-0D38-4715-8433-B3FEADE72FFA}" type="parTrans" cxnId="{824CA863-3C8D-4866-8D10-92ADE299903D}">
      <dgm:prSet/>
      <dgm:spPr/>
      <dgm:t>
        <a:bodyPr/>
        <a:lstStyle/>
        <a:p>
          <a:endParaRPr lang="fr-FR"/>
        </a:p>
      </dgm:t>
    </dgm:pt>
    <dgm:pt modelId="{5D587A61-CDE3-4B13-B533-B41E9DBF5021}" type="sibTrans" cxnId="{824CA863-3C8D-4866-8D10-92ADE299903D}">
      <dgm:prSet/>
      <dgm:spPr/>
      <dgm:t>
        <a:bodyPr/>
        <a:lstStyle/>
        <a:p>
          <a:endParaRPr lang="fr-FR"/>
        </a:p>
      </dgm:t>
    </dgm:pt>
    <dgm:pt modelId="{05EA6F08-DDCB-4B66-9B68-A5C263918ABB}">
      <dgm:prSet/>
      <dgm:spPr/>
      <dgm:t>
        <a:bodyPr/>
        <a:lstStyle/>
        <a:p>
          <a:r>
            <a:rPr lang="fr-FR" dirty="0" smtClean="0"/>
            <a:t>Ne pas utiliser pour évaluer des apprentissages complexes (analyse, évaluation, création)</a:t>
          </a:r>
          <a:endParaRPr lang="fr-FR" dirty="0"/>
        </a:p>
      </dgm:t>
    </dgm:pt>
    <dgm:pt modelId="{6D7DD8E1-98B5-44CB-812D-ED766261D4A1}" type="parTrans" cxnId="{7C81C89E-6033-4342-A2F1-B8A0B890E241}">
      <dgm:prSet/>
      <dgm:spPr/>
      <dgm:t>
        <a:bodyPr/>
        <a:lstStyle/>
        <a:p>
          <a:endParaRPr lang="fr-FR"/>
        </a:p>
      </dgm:t>
    </dgm:pt>
    <dgm:pt modelId="{35D713CD-33A1-49B6-8DFF-5A930F4EAF4E}" type="sibTrans" cxnId="{7C81C89E-6033-4342-A2F1-B8A0B890E241}">
      <dgm:prSet/>
      <dgm:spPr/>
      <dgm:t>
        <a:bodyPr/>
        <a:lstStyle/>
        <a:p>
          <a:endParaRPr lang="fr-FR"/>
        </a:p>
      </dgm:t>
    </dgm:pt>
    <dgm:pt modelId="{693205E0-76E5-4076-9CF9-9A380D5E49B4}" type="pres">
      <dgm:prSet presAssocID="{65E6E1DF-BA2B-4EEA-9B0B-E49A26EF1BE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0460008-6E82-4E52-952B-A64EEEEEEE7A}" type="pres">
      <dgm:prSet presAssocID="{AC87BF3D-E1AB-48D8-9CCB-ED484A990218}" presName="node" presStyleLbl="node1" presStyleIdx="0" presStyleCnt="7" custScaleX="1389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E61552-308E-450F-A091-0CCC24EC38E7}" type="pres">
      <dgm:prSet presAssocID="{F3821956-3EA0-4426-9A79-6E08AB459A75}" presName="sibTrans" presStyleCnt="0"/>
      <dgm:spPr/>
      <dgm:t>
        <a:bodyPr/>
        <a:lstStyle/>
        <a:p>
          <a:endParaRPr lang="fr-FR"/>
        </a:p>
      </dgm:t>
    </dgm:pt>
    <dgm:pt modelId="{E5102FB7-7F67-4C89-8D8A-61538BC649D2}" type="pres">
      <dgm:prSet presAssocID="{8D4B6971-2A19-4A3A-A46D-F698D0A4477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B137A6-D1DB-4936-8603-F4A052D26AC2}" type="pres">
      <dgm:prSet presAssocID="{F38B5AB2-0F18-4E2F-8A6A-43110782D9B3}" presName="sibTrans" presStyleCnt="0"/>
      <dgm:spPr/>
      <dgm:t>
        <a:bodyPr/>
        <a:lstStyle/>
        <a:p>
          <a:endParaRPr lang="fr-FR"/>
        </a:p>
      </dgm:t>
    </dgm:pt>
    <dgm:pt modelId="{B0CA4A62-4EB0-4C3D-A0F7-9F244734A7C9}" type="pres">
      <dgm:prSet presAssocID="{C455790D-3DDC-4AB1-9553-E96774552C84}" presName="node" presStyleLbl="node1" presStyleIdx="2" presStyleCnt="7" custScaleX="1894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ABD4EB-3FCC-4DFA-BFF0-1BBCDE95CE22}" type="pres">
      <dgm:prSet presAssocID="{06AA5FC0-C598-45FC-B15D-0A88EA65F7B4}" presName="sibTrans" presStyleCnt="0"/>
      <dgm:spPr/>
      <dgm:t>
        <a:bodyPr/>
        <a:lstStyle/>
        <a:p>
          <a:endParaRPr lang="fr-FR"/>
        </a:p>
      </dgm:t>
    </dgm:pt>
    <dgm:pt modelId="{62BE6751-0166-4DE7-9C93-F60B7B79F944}" type="pres">
      <dgm:prSet presAssocID="{BE1E0B56-6B4C-42A5-BB3A-12C896B621D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DC133C-1DF8-44E8-8F6C-91FE35078BB5}" type="pres">
      <dgm:prSet presAssocID="{F0DCE5F4-C808-4C71-940E-30FC8F235D72}" presName="sibTrans" presStyleCnt="0"/>
      <dgm:spPr/>
      <dgm:t>
        <a:bodyPr/>
        <a:lstStyle/>
        <a:p>
          <a:endParaRPr lang="fr-FR"/>
        </a:p>
      </dgm:t>
    </dgm:pt>
    <dgm:pt modelId="{CA8A4A5F-4588-432B-8B3B-1E73A93D2B62}" type="pres">
      <dgm:prSet presAssocID="{A25031D3-1007-4DAE-86C5-1C9772099EA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E8F65D-D7CE-4E00-BFCA-760451CDB84D}" type="pres">
      <dgm:prSet presAssocID="{4144D884-4AFF-40D4-BCA3-EE05E0E9BC32}" presName="sibTrans" presStyleCnt="0"/>
      <dgm:spPr/>
      <dgm:t>
        <a:bodyPr/>
        <a:lstStyle/>
        <a:p>
          <a:endParaRPr lang="fr-FR"/>
        </a:p>
      </dgm:t>
    </dgm:pt>
    <dgm:pt modelId="{58A70DDC-FFD6-4EF9-BF7D-2DD21E253ED8}" type="pres">
      <dgm:prSet presAssocID="{350F91C0-DDF5-40DC-A1F6-300972CF8C20}" presName="node" presStyleLbl="node1" presStyleIdx="5" presStyleCnt="7" custScaleX="1108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A549A2-7506-49B1-9D03-143D5FE69F25}" type="pres">
      <dgm:prSet presAssocID="{5D587A61-CDE3-4B13-B533-B41E9DBF5021}" presName="sibTrans" presStyleCnt="0"/>
      <dgm:spPr/>
      <dgm:t>
        <a:bodyPr/>
        <a:lstStyle/>
        <a:p>
          <a:endParaRPr lang="fr-FR"/>
        </a:p>
      </dgm:t>
    </dgm:pt>
    <dgm:pt modelId="{58C36DED-C56B-445F-BC22-0FC415E855B8}" type="pres">
      <dgm:prSet presAssocID="{05EA6F08-DDCB-4B66-9B68-A5C263918ABB}" presName="node" presStyleLbl="node1" presStyleIdx="6" presStyleCnt="7" custScaleX="1186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6F8DE1-9B95-4232-B4F6-7FA611D5BE98}" srcId="{65E6E1DF-BA2B-4EEA-9B0B-E49A26EF1BE4}" destId="{C455790D-3DDC-4AB1-9553-E96774552C84}" srcOrd="2" destOrd="0" parTransId="{9E4F5FFC-DA62-443E-9EB7-77BA42DD6BC4}" sibTransId="{06AA5FC0-C598-45FC-B15D-0A88EA65F7B4}"/>
    <dgm:cxn modelId="{2C433426-7DFD-4D0D-9DF1-94C91C4C36AB}" type="presOf" srcId="{350F91C0-DDF5-40DC-A1F6-300972CF8C20}" destId="{58A70DDC-FFD6-4EF9-BF7D-2DD21E253ED8}" srcOrd="0" destOrd="0" presId="urn:microsoft.com/office/officeart/2005/8/layout/default"/>
    <dgm:cxn modelId="{C249841A-012D-43E1-BC72-BF461CC6C3A9}" type="presOf" srcId="{65E6E1DF-BA2B-4EEA-9B0B-E49A26EF1BE4}" destId="{693205E0-76E5-4076-9CF9-9A380D5E49B4}" srcOrd="0" destOrd="0" presId="urn:microsoft.com/office/officeart/2005/8/layout/default"/>
    <dgm:cxn modelId="{FC6812BC-22DB-4797-AFE1-3EDC1700D2E1}" type="presOf" srcId="{AC87BF3D-E1AB-48D8-9CCB-ED484A990218}" destId="{80460008-6E82-4E52-952B-A64EEEEEEE7A}" srcOrd="0" destOrd="0" presId="urn:microsoft.com/office/officeart/2005/8/layout/default"/>
    <dgm:cxn modelId="{5C559A9E-79E2-4A0D-9C85-FCD0ECA7365A}" type="presOf" srcId="{BE1E0B56-6B4C-42A5-BB3A-12C896B621DB}" destId="{62BE6751-0166-4DE7-9C93-F60B7B79F944}" srcOrd="0" destOrd="0" presId="urn:microsoft.com/office/officeart/2005/8/layout/default"/>
    <dgm:cxn modelId="{8636C6F2-45A7-4809-9D7F-C51365F72ABE}" srcId="{65E6E1DF-BA2B-4EEA-9B0B-E49A26EF1BE4}" destId="{8D4B6971-2A19-4A3A-A46D-F698D0A4477B}" srcOrd="1" destOrd="0" parTransId="{D23B7D5F-B24C-40C4-A30D-5F6B8A919B2B}" sibTransId="{F38B5AB2-0F18-4E2F-8A6A-43110782D9B3}"/>
    <dgm:cxn modelId="{824CA863-3C8D-4866-8D10-92ADE299903D}" srcId="{65E6E1DF-BA2B-4EEA-9B0B-E49A26EF1BE4}" destId="{350F91C0-DDF5-40DC-A1F6-300972CF8C20}" srcOrd="5" destOrd="0" parTransId="{E9F42B5C-0D38-4715-8433-B3FEADE72FFA}" sibTransId="{5D587A61-CDE3-4B13-B533-B41E9DBF5021}"/>
    <dgm:cxn modelId="{8AFA9DA6-7AF7-4DEE-868F-64AFD11CC8FE}" type="presOf" srcId="{C455790D-3DDC-4AB1-9553-E96774552C84}" destId="{B0CA4A62-4EB0-4C3D-A0F7-9F244734A7C9}" srcOrd="0" destOrd="0" presId="urn:microsoft.com/office/officeart/2005/8/layout/default"/>
    <dgm:cxn modelId="{67AE88E9-8991-4C90-819D-7162388B223C}" srcId="{65E6E1DF-BA2B-4EEA-9B0B-E49A26EF1BE4}" destId="{BE1E0B56-6B4C-42A5-BB3A-12C896B621DB}" srcOrd="3" destOrd="0" parTransId="{754826EE-9219-4AEE-BA9A-B4671CCBDD64}" sibTransId="{F0DCE5F4-C808-4C71-940E-30FC8F235D72}"/>
    <dgm:cxn modelId="{5A2566AA-A82B-4C5D-B0FD-6B4474C171A0}" type="presOf" srcId="{A25031D3-1007-4DAE-86C5-1C9772099EA3}" destId="{CA8A4A5F-4588-432B-8B3B-1E73A93D2B62}" srcOrd="0" destOrd="0" presId="urn:microsoft.com/office/officeart/2005/8/layout/default"/>
    <dgm:cxn modelId="{7C81C89E-6033-4342-A2F1-B8A0B890E241}" srcId="{65E6E1DF-BA2B-4EEA-9B0B-E49A26EF1BE4}" destId="{05EA6F08-DDCB-4B66-9B68-A5C263918ABB}" srcOrd="6" destOrd="0" parTransId="{6D7DD8E1-98B5-44CB-812D-ED766261D4A1}" sibTransId="{35D713CD-33A1-49B6-8DFF-5A930F4EAF4E}"/>
    <dgm:cxn modelId="{B87E165D-C7C8-4D1A-A1C4-3DB808D87073}" srcId="{65E6E1DF-BA2B-4EEA-9B0B-E49A26EF1BE4}" destId="{AC87BF3D-E1AB-48D8-9CCB-ED484A990218}" srcOrd="0" destOrd="0" parTransId="{5AFBF93B-FA54-4F16-8F25-4F755E7E9825}" sibTransId="{F3821956-3EA0-4426-9A79-6E08AB459A75}"/>
    <dgm:cxn modelId="{FD956EF8-0E8C-40C2-80C4-5836E20DEF02}" type="presOf" srcId="{05EA6F08-DDCB-4B66-9B68-A5C263918ABB}" destId="{58C36DED-C56B-445F-BC22-0FC415E855B8}" srcOrd="0" destOrd="0" presId="urn:microsoft.com/office/officeart/2005/8/layout/default"/>
    <dgm:cxn modelId="{E99E96F6-754A-41A4-B4D8-CA2D85309020}" srcId="{65E6E1DF-BA2B-4EEA-9B0B-E49A26EF1BE4}" destId="{A25031D3-1007-4DAE-86C5-1C9772099EA3}" srcOrd="4" destOrd="0" parTransId="{CEB3BCE4-AEE3-4F29-A737-C709129D1F0B}" sibTransId="{4144D884-4AFF-40D4-BCA3-EE05E0E9BC32}"/>
    <dgm:cxn modelId="{9A537676-A375-4503-A2D3-558E0C02F4B1}" type="presOf" srcId="{8D4B6971-2A19-4A3A-A46D-F698D0A4477B}" destId="{E5102FB7-7F67-4C89-8D8A-61538BC649D2}" srcOrd="0" destOrd="0" presId="urn:microsoft.com/office/officeart/2005/8/layout/default"/>
    <dgm:cxn modelId="{6309D9CD-07B6-496A-9FF9-98DB8864D80E}" type="presParOf" srcId="{693205E0-76E5-4076-9CF9-9A380D5E49B4}" destId="{80460008-6E82-4E52-952B-A64EEEEEEE7A}" srcOrd="0" destOrd="0" presId="urn:microsoft.com/office/officeart/2005/8/layout/default"/>
    <dgm:cxn modelId="{3E6C300F-03D1-4065-9373-B27F7C370F81}" type="presParOf" srcId="{693205E0-76E5-4076-9CF9-9A380D5E49B4}" destId="{51E61552-308E-450F-A091-0CCC24EC38E7}" srcOrd="1" destOrd="0" presId="urn:microsoft.com/office/officeart/2005/8/layout/default"/>
    <dgm:cxn modelId="{4BD9BE19-0195-44D1-904C-7A909EB6FD62}" type="presParOf" srcId="{693205E0-76E5-4076-9CF9-9A380D5E49B4}" destId="{E5102FB7-7F67-4C89-8D8A-61538BC649D2}" srcOrd="2" destOrd="0" presId="urn:microsoft.com/office/officeart/2005/8/layout/default"/>
    <dgm:cxn modelId="{8B81D59F-4ADD-4C0D-8294-222985D16F40}" type="presParOf" srcId="{693205E0-76E5-4076-9CF9-9A380D5E49B4}" destId="{C1B137A6-D1DB-4936-8603-F4A052D26AC2}" srcOrd="3" destOrd="0" presId="urn:microsoft.com/office/officeart/2005/8/layout/default"/>
    <dgm:cxn modelId="{490E9F02-CC7B-4885-9269-52BDD03C770D}" type="presParOf" srcId="{693205E0-76E5-4076-9CF9-9A380D5E49B4}" destId="{B0CA4A62-4EB0-4C3D-A0F7-9F244734A7C9}" srcOrd="4" destOrd="0" presId="urn:microsoft.com/office/officeart/2005/8/layout/default"/>
    <dgm:cxn modelId="{F0652D4A-B56B-41F2-8E30-6E05B00EF360}" type="presParOf" srcId="{693205E0-76E5-4076-9CF9-9A380D5E49B4}" destId="{4AABD4EB-3FCC-4DFA-BFF0-1BBCDE95CE22}" srcOrd="5" destOrd="0" presId="urn:microsoft.com/office/officeart/2005/8/layout/default"/>
    <dgm:cxn modelId="{5F0DDD33-307D-4A65-8717-C4B56025D848}" type="presParOf" srcId="{693205E0-76E5-4076-9CF9-9A380D5E49B4}" destId="{62BE6751-0166-4DE7-9C93-F60B7B79F944}" srcOrd="6" destOrd="0" presId="urn:microsoft.com/office/officeart/2005/8/layout/default"/>
    <dgm:cxn modelId="{29F7E67F-8758-4834-831C-E3E44C0594EB}" type="presParOf" srcId="{693205E0-76E5-4076-9CF9-9A380D5E49B4}" destId="{2EDC133C-1DF8-44E8-8F6C-91FE35078BB5}" srcOrd="7" destOrd="0" presId="urn:microsoft.com/office/officeart/2005/8/layout/default"/>
    <dgm:cxn modelId="{81F55432-C499-43C5-A605-15726A74948B}" type="presParOf" srcId="{693205E0-76E5-4076-9CF9-9A380D5E49B4}" destId="{CA8A4A5F-4588-432B-8B3B-1E73A93D2B62}" srcOrd="8" destOrd="0" presId="urn:microsoft.com/office/officeart/2005/8/layout/default"/>
    <dgm:cxn modelId="{31A917C6-D6EA-4BBB-ACFD-9AC89D30AF73}" type="presParOf" srcId="{693205E0-76E5-4076-9CF9-9A380D5E49B4}" destId="{32E8F65D-D7CE-4E00-BFCA-760451CDB84D}" srcOrd="9" destOrd="0" presId="urn:microsoft.com/office/officeart/2005/8/layout/default"/>
    <dgm:cxn modelId="{4B41182A-D0A9-48C6-9B55-8D5FDE860BE8}" type="presParOf" srcId="{693205E0-76E5-4076-9CF9-9A380D5E49B4}" destId="{58A70DDC-FFD6-4EF9-BF7D-2DD21E253ED8}" srcOrd="10" destOrd="0" presId="urn:microsoft.com/office/officeart/2005/8/layout/default"/>
    <dgm:cxn modelId="{8FFAC9E9-EDDF-485C-8861-AFC3C0349CAC}" type="presParOf" srcId="{693205E0-76E5-4076-9CF9-9A380D5E49B4}" destId="{F9A549A2-7506-49B1-9D03-143D5FE69F25}" srcOrd="11" destOrd="0" presId="urn:microsoft.com/office/officeart/2005/8/layout/default"/>
    <dgm:cxn modelId="{A9E118AD-BA6E-4B4C-BF05-CC1968112849}" type="presParOf" srcId="{693205E0-76E5-4076-9CF9-9A380D5E49B4}" destId="{58C36DED-C56B-445F-BC22-0FC415E855B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681C43E0-9E9F-49F1-8432-936CF0A7D2FE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E95FA3E-2DAB-4245-B70C-B3A5D4FE3451}">
      <dgm:prSet phldrT="[Texte]"/>
      <dgm:spPr/>
      <dgm:t>
        <a:bodyPr/>
        <a:lstStyle/>
        <a:p>
          <a:r>
            <a:rPr lang="fr-FR" dirty="0" smtClean="0"/>
            <a:t>Pédagogie</a:t>
          </a:r>
          <a:endParaRPr lang="fr-FR" dirty="0"/>
        </a:p>
      </dgm:t>
    </dgm:pt>
    <dgm:pt modelId="{9080A227-A70E-4F00-9420-2DF6781D9301}" type="parTrans" cxnId="{3BC1BD4F-83FE-4090-AAB2-4150AC339F6C}">
      <dgm:prSet/>
      <dgm:spPr/>
      <dgm:t>
        <a:bodyPr/>
        <a:lstStyle/>
        <a:p>
          <a:endParaRPr lang="fr-FR"/>
        </a:p>
      </dgm:t>
    </dgm:pt>
    <dgm:pt modelId="{B1F53B5E-02B8-406F-967F-CAEDAA073E0E}" type="sibTrans" cxnId="{3BC1BD4F-83FE-4090-AAB2-4150AC339F6C}">
      <dgm:prSet/>
      <dgm:spPr/>
      <dgm:t>
        <a:bodyPr/>
        <a:lstStyle/>
        <a:p>
          <a:endParaRPr lang="fr-FR"/>
        </a:p>
      </dgm:t>
    </dgm:pt>
    <dgm:pt modelId="{8E2AFF7D-6DDC-4A48-857D-33F8B50233F5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Organisationnel</a:t>
          </a:r>
          <a:endParaRPr lang="fr-FR" dirty="0"/>
        </a:p>
      </dgm:t>
    </dgm:pt>
    <dgm:pt modelId="{5083FD8D-4DBB-48EA-9682-23BF61BBA00E}" type="parTrans" cxnId="{0A26129A-2242-45CD-9DC8-10ED9108CFD5}">
      <dgm:prSet/>
      <dgm:spPr/>
      <dgm:t>
        <a:bodyPr/>
        <a:lstStyle/>
        <a:p>
          <a:endParaRPr lang="fr-FR"/>
        </a:p>
      </dgm:t>
    </dgm:pt>
    <dgm:pt modelId="{CC42812F-CEBF-46C4-87AD-B91B707394CE}" type="sibTrans" cxnId="{0A26129A-2242-45CD-9DC8-10ED9108CFD5}">
      <dgm:prSet/>
      <dgm:spPr/>
      <dgm:t>
        <a:bodyPr/>
        <a:lstStyle/>
        <a:p>
          <a:endParaRPr lang="fr-FR"/>
        </a:p>
      </dgm:t>
    </dgm:pt>
    <dgm:pt modelId="{574F3790-D2A0-4D10-9B5C-B4A55D2DC4CD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Technique</a:t>
          </a:r>
          <a:endParaRPr lang="fr-FR" dirty="0"/>
        </a:p>
      </dgm:t>
    </dgm:pt>
    <dgm:pt modelId="{F92439DE-BAB3-4EF4-930E-EBAFCFC14776}" type="parTrans" cxnId="{A9EB245C-DBD9-42ED-B4DC-03020A919A9D}">
      <dgm:prSet/>
      <dgm:spPr/>
      <dgm:t>
        <a:bodyPr/>
        <a:lstStyle/>
        <a:p>
          <a:endParaRPr lang="fr-FR"/>
        </a:p>
      </dgm:t>
    </dgm:pt>
    <dgm:pt modelId="{B3776F23-FC05-4FB0-9B97-9F75ED1D7A7E}" type="sibTrans" cxnId="{A9EB245C-DBD9-42ED-B4DC-03020A919A9D}">
      <dgm:prSet/>
      <dgm:spPr/>
      <dgm:t>
        <a:bodyPr/>
        <a:lstStyle/>
        <a:p>
          <a:endParaRPr lang="fr-FR"/>
        </a:p>
      </dgm:t>
    </dgm:pt>
    <dgm:pt modelId="{0009545B-B4AC-4B54-8254-309D150B7CCB}">
      <dgm:prSet phldrT="[Texte]"/>
      <dgm:spPr/>
      <dgm:t>
        <a:bodyPr/>
        <a:lstStyle/>
        <a:p>
          <a:r>
            <a:rPr lang="fr-FR" dirty="0" smtClean="0"/>
            <a:t>Identique à l’épreuve synchrone</a:t>
          </a:r>
          <a:endParaRPr lang="fr-FR" dirty="0"/>
        </a:p>
      </dgm:t>
    </dgm:pt>
    <dgm:pt modelId="{E4F8A68F-5136-4DEB-BBC9-63B24B416372}" type="parTrans" cxnId="{8E78230D-0129-49EB-8644-010E5DF742ED}">
      <dgm:prSet/>
      <dgm:spPr/>
      <dgm:t>
        <a:bodyPr/>
        <a:lstStyle/>
        <a:p>
          <a:endParaRPr lang="fr-FR"/>
        </a:p>
      </dgm:t>
    </dgm:pt>
    <dgm:pt modelId="{698A56D8-A5D9-4658-8A4A-1FF93162C6C9}" type="sibTrans" cxnId="{8E78230D-0129-49EB-8644-010E5DF742ED}">
      <dgm:prSet/>
      <dgm:spPr/>
      <dgm:t>
        <a:bodyPr/>
        <a:lstStyle/>
        <a:p>
          <a:endParaRPr lang="fr-FR"/>
        </a:p>
      </dgm:t>
    </dgm:pt>
    <dgm:pt modelId="{80DB6640-E15C-413F-B462-4069941AD341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/>
            <a:t>Identique à </a:t>
          </a:r>
          <a:r>
            <a:rPr lang="fr-FR" smtClean="0"/>
            <a:t>l’épreuve synchrone</a:t>
          </a:r>
          <a:endParaRPr lang="fr-FR" dirty="0"/>
        </a:p>
      </dgm:t>
    </dgm:pt>
    <dgm:pt modelId="{3801175C-A255-4335-A5B0-69C45369CA80}" type="parTrans" cxnId="{C4BC7551-9EA0-4953-BC8B-072272956295}">
      <dgm:prSet/>
      <dgm:spPr/>
      <dgm:t>
        <a:bodyPr/>
        <a:lstStyle/>
        <a:p>
          <a:endParaRPr lang="fr-FR"/>
        </a:p>
      </dgm:t>
    </dgm:pt>
    <dgm:pt modelId="{9CB30D2A-DC26-468A-9C17-B7F037FA27A4}" type="sibTrans" cxnId="{C4BC7551-9EA0-4953-BC8B-072272956295}">
      <dgm:prSet/>
      <dgm:spPr/>
      <dgm:t>
        <a:bodyPr/>
        <a:lstStyle/>
        <a:p>
          <a:endParaRPr lang="fr-FR"/>
        </a:p>
      </dgm:t>
    </dgm:pt>
    <dgm:pt modelId="{5FE61594-2B1B-47B3-AB4A-2D2041981982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Identique à l’épreuve synchrone</a:t>
          </a:r>
          <a:endParaRPr lang="fr-FR" dirty="0"/>
        </a:p>
      </dgm:t>
    </dgm:pt>
    <dgm:pt modelId="{65FB261D-4821-4FE6-A007-A0B98569334A}" type="parTrans" cxnId="{6A71C8B4-B09F-408B-AC29-F3BCDC6086CE}">
      <dgm:prSet/>
      <dgm:spPr/>
      <dgm:t>
        <a:bodyPr/>
        <a:lstStyle/>
        <a:p>
          <a:endParaRPr lang="fr-FR"/>
        </a:p>
      </dgm:t>
    </dgm:pt>
    <dgm:pt modelId="{BE0988E1-8FFD-4557-9852-F3DF2813C5CA}" type="sibTrans" cxnId="{6A71C8B4-B09F-408B-AC29-F3BCDC6086CE}">
      <dgm:prSet/>
      <dgm:spPr/>
      <dgm:t>
        <a:bodyPr/>
        <a:lstStyle/>
        <a:p>
          <a:endParaRPr lang="fr-FR"/>
        </a:p>
      </dgm:t>
    </dgm:pt>
    <dgm:pt modelId="{DC4AB7D8-72AE-4CCB-A003-0A697D6AD498}" type="pres">
      <dgm:prSet presAssocID="{681C43E0-9E9F-49F1-8432-936CF0A7D2F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7B6573C-850A-43DD-95F7-32A11EC5EF38}" type="pres">
      <dgm:prSet presAssocID="{7E95FA3E-2DAB-4245-B70C-B3A5D4FE3451}" presName="vertOne" presStyleCnt="0"/>
      <dgm:spPr/>
    </dgm:pt>
    <dgm:pt modelId="{74E2170E-9D60-477B-A44F-99C53FBA3FA7}" type="pres">
      <dgm:prSet presAssocID="{7E95FA3E-2DAB-4245-B70C-B3A5D4FE3451}" presName="txOne" presStyleLbl="node0" presStyleIdx="0" presStyleCnt="3" custScaleY="2583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368FB4A-9BFA-479A-B5C2-EB6CBCC07010}" type="pres">
      <dgm:prSet presAssocID="{7E95FA3E-2DAB-4245-B70C-B3A5D4FE3451}" presName="parTransOne" presStyleCnt="0"/>
      <dgm:spPr/>
    </dgm:pt>
    <dgm:pt modelId="{225345AB-052E-4F1B-A14C-1AD9BE45F052}" type="pres">
      <dgm:prSet presAssocID="{7E95FA3E-2DAB-4245-B70C-B3A5D4FE3451}" presName="horzOne" presStyleCnt="0"/>
      <dgm:spPr/>
    </dgm:pt>
    <dgm:pt modelId="{BDC5D099-5605-4148-BE8C-53D30CE204B4}" type="pres">
      <dgm:prSet presAssocID="{0009545B-B4AC-4B54-8254-309D150B7CCB}" presName="vertTwo" presStyleCnt="0"/>
      <dgm:spPr/>
    </dgm:pt>
    <dgm:pt modelId="{FC7CF426-C181-4002-B7C1-A898E79DCB3D}" type="pres">
      <dgm:prSet presAssocID="{0009545B-B4AC-4B54-8254-309D150B7CCB}" presName="txTwo" presStyleLbl="node2" presStyleIdx="0" presStyleCnt="3" custScaleY="396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613F2E6-A425-4AAD-A204-B901349D396C}" type="pres">
      <dgm:prSet presAssocID="{0009545B-B4AC-4B54-8254-309D150B7CCB}" presName="horzTwo" presStyleCnt="0"/>
      <dgm:spPr/>
    </dgm:pt>
    <dgm:pt modelId="{B14A1461-8EFE-45B9-A6B2-21C607B5A34E}" type="pres">
      <dgm:prSet presAssocID="{B1F53B5E-02B8-406F-967F-CAEDAA073E0E}" presName="sibSpaceOne" presStyleCnt="0"/>
      <dgm:spPr/>
    </dgm:pt>
    <dgm:pt modelId="{6F1E3CEC-B4AF-4584-B512-53C6A4DB3D06}" type="pres">
      <dgm:prSet presAssocID="{8E2AFF7D-6DDC-4A48-857D-33F8B50233F5}" presName="vertOne" presStyleCnt="0"/>
      <dgm:spPr/>
    </dgm:pt>
    <dgm:pt modelId="{E56308BD-1FF4-4B4D-BC22-97C3F460FC46}" type="pres">
      <dgm:prSet presAssocID="{8E2AFF7D-6DDC-4A48-857D-33F8B50233F5}" presName="txOne" presStyleLbl="node0" presStyleIdx="1" presStyleCnt="3" custScaleY="2583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A9AEC84-0888-4807-AC41-FEB6A0484156}" type="pres">
      <dgm:prSet presAssocID="{8E2AFF7D-6DDC-4A48-857D-33F8B50233F5}" presName="parTransOne" presStyleCnt="0"/>
      <dgm:spPr/>
    </dgm:pt>
    <dgm:pt modelId="{009A19FE-FF51-433B-B2C5-C7AE679864F5}" type="pres">
      <dgm:prSet presAssocID="{8E2AFF7D-6DDC-4A48-857D-33F8B50233F5}" presName="horzOne" presStyleCnt="0"/>
      <dgm:spPr/>
    </dgm:pt>
    <dgm:pt modelId="{F7511BA9-F019-459D-96C6-CF268506C26F}" type="pres">
      <dgm:prSet presAssocID="{80DB6640-E15C-413F-B462-4069941AD341}" presName="vertTwo" presStyleCnt="0"/>
      <dgm:spPr/>
    </dgm:pt>
    <dgm:pt modelId="{81A035C0-9725-4ECE-840C-55F814123DB5}" type="pres">
      <dgm:prSet presAssocID="{80DB6640-E15C-413F-B462-4069941AD341}" presName="txTwo" presStyleLbl="node2" presStyleIdx="1" presStyleCnt="3" custScaleY="396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59F740D-450F-40DC-BFF9-5A59D7959820}" type="pres">
      <dgm:prSet presAssocID="{80DB6640-E15C-413F-B462-4069941AD341}" presName="horzTwo" presStyleCnt="0"/>
      <dgm:spPr/>
    </dgm:pt>
    <dgm:pt modelId="{6E2D54D8-99F2-4000-A86B-9081550A4873}" type="pres">
      <dgm:prSet presAssocID="{CC42812F-CEBF-46C4-87AD-B91B707394CE}" presName="sibSpaceOne" presStyleCnt="0"/>
      <dgm:spPr/>
    </dgm:pt>
    <dgm:pt modelId="{47CD5189-CE43-4CDD-ADB6-AA014A02B37F}" type="pres">
      <dgm:prSet presAssocID="{574F3790-D2A0-4D10-9B5C-B4A55D2DC4CD}" presName="vertOne" presStyleCnt="0"/>
      <dgm:spPr/>
    </dgm:pt>
    <dgm:pt modelId="{B651BF4B-331C-45F7-9B09-62C05383A9A5}" type="pres">
      <dgm:prSet presAssocID="{574F3790-D2A0-4D10-9B5C-B4A55D2DC4CD}" presName="txOne" presStyleLbl="node0" presStyleIdx="2" presStyleCnt="3" custScaleY="2583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8E0ED25-BFB9-42F0-A8C7-4767F4D1A34D}" type="pres">
      <dgm:prSet presAssocID="{574F3790-D2A0-4D10-9B5C-B4A55D2DC4CD}" presName="parTransOne" presStyleCnt="0"/>
      <dgm:spPr/>
    </dgm:pt>
    <dgm:pt modelId="{B1E3C7E7-4171-4D3B-897C-ABB410FE5D9E}" type="pres">
      <dgm:prSet presAssocID="{574F3790-D2A0-4D10-9B5C-B4A55D2DC4CD}" presName="horzOne" presStyleCnt="0"/>
      <dgm:spPr/>
    </dgm:pt>
    <dgm:pt modelId="{E54F5CF5-0F00-4984-9439-D1C2170C388E}" type="pres">
      <dgm:prSet presAssocID="{5FE61594-2B1B-47B3-AB4A-2D2041981982}" presName="vertTwo" presStyleCnt="0"/>
      <dgm:spPr/>
    </dgm:pt>
    <dgm:pt modelId="{D6335946-E2E6-459F-8665-0482F06A29E3}" type="pres">
      <dgm:prSet presAssocID="{5FE61594-2B1B-47B3-AB4A-2D2041981982}" presName="txTwo" presStyleLbl="node2" presStyleIdx="2" presStyleCnt="3" custScaleY="396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062736-D15C-4E1C-B09E-95C43A5A6140}" type="pres">
      <dgm:prSet presAssocID="{5FE61594-2B1B-47B3-AB4A-2D2041981982}" presName="horzTwo" presStyleCnt="0"/>
      <dgm:spPr/>
    </dgm:pt>
  </dgm:ptLst>
  <dgm:cxnLst>
    <dgm:cxn modelId="{3BC1BD4F-83FE-4090-AAB2-4150AC339F6C}" srcId="{681C43E0-9E9F-49F1-8432-936CF0A7D2FE}" destId="{7E95FA3E-2DAB-4245-B70C-B3A5D4FE3451}" srcOrd="0" destOrd="0" parTransId="{9080A227-A70E-4F00-9420-2DF6781D9301}" sibTransId="{B1F53B5E-02B8-406F-967F-CAEDAA073E0E}"/>
    <dgm:cxn modelId="{0D8900D2-5E6F-4572-93A0-CB8CE49DCF02}" type="presOf" srcId="{681C43E0-9E9F-49F1-8432-936CF0A7D2FE}" destId="{DC4AB7D8-72AE-4CCB-A003-0A697D6AD498}" srcOrd="0" destOrd="0" presId="urn:microsoft.com/office/officeart/2005/8/layout/hierarchy4"/>
    <dgm:cxn modelId="{D4F9E55D-B657-4057-99E6-3038F71D0531}" type="presOf" srcId="{0009545B-B4AC-4B54-8254-309D150B7CCB}" destId="{FC7CF426-C181-4002-B7C1-A898E79DCB3D}" srcOrd="0" destOrd="0" presId="urn:microsoft.com/office/officeart/2005/8/layout/hierarchy4"/>
    <dgm:cxn modelId="{3194E409-5B18-4F9F-B6E3-2867E51DBDF9}" type="presOf" srcId="{5FE61594-2B1B-47B3-AB4A-2D2041981982}" destId="{D6335946-E2E6-459F-8665-0482F06A29E3}" srcOrd="0" destOrd="0" presId="urn:microsoft.com/office/officeart/2005/8/layout/hierarchy4"/>
    <dgm:cxn modelId="{8E78230D-0129-49EB-8644-010E5DF742ED}" srcId="{7E95FA3E-2DAB-4245-B70C-B3A5D4FE3451}" destId="{0009545B-B4AC-4B54-8254-309D150B7CCB}" srcOrd="0" destOrd="0" parTransId="{E4F8A68F-5136-4DEB-BBC9-63B24B416372}" sibTransId="{698A56D8-A5D9-4658-8A4A-1FF93162C6C9}"/>
    <dgm:cxn modelId="{0A26129A-2242-45CD-9DC8-10ED9108CFD5}" srcId="{681C43E0-9E9F-49F1-8432-936CF0A7D2FE}" destId="{8E2AFF7D-6DDC-4A48-857D-33F8B50233F5}" srcOrd="1" destOrd="0" parTransId="{5083FD8D-4DBB-48EA-9682-23BF61BBA00E}" sibTransId="{CC42812F-CEBF-46C4-87AD-B91B707394CE}"/>
    <dgm:cxn modelId="{E7A80B64-38BC-4320-8E9C-38C0C4A78A27}" type="presOf" srcId="{80DB6640-E15C-413F-B462-4069941AD341}" destId="{81A035C0-9725-4ECE-840C-55F814123DB5}" srcOrd="0" destOrd="0" presId="urn:microsoft.com/office/officeart/2005/8/layout/hierarchy4"/>
    <dgm:cxn modelId="{C4BC7551-9EA0-4953-BC8B-072272956295}" srcId="{8E2AFF7D-6DDC-4A48-857D-33F8B50233F5}" destId="{80DB6640-E15C-413F-B462-4069941AD341}" srcOrd="0" destOrd="0" parTransId="{3801175C-A255-4335-A5B0-69C45369CA80}" sibTransId="{9CB30D2A-DC26-468A-9C17-B7F037FA27A4}"/>
    <dgm:cxn modelId="{AB401BCA-02E5-4467-8381-6CD4880EE5F8}" type="presOf" srcId="{7E95FA3E-2DAB-4245-B70C-B3A5D4FE3451}" destId="{74E2170E-9D60-477B-A44F-99C53FBA3FA7}" srcOrd="0" destOrd="0" presId="urn:microsoft.com/office/officeart/2005/8/layout/hierarchy4"/>
    <dgm:cxn modelId="{6A71C8B4-B09F-408B-AC29-F3BCDC6086CE}" srcId="{574F3790-D2A0-4D10-9B5C-B4A55D2DC4CD}" destId="{5FE61594-2B1B-47B3-AB4A-2D2041981982}" srcOrd="0" destOrd="0" parTransId="{65FB261D-4821-4FE6-A007-A0B98569334A}" sibTransId="{BE0988E1-8FFD-4557-9852-F3DF2813C5CA}"/>
    <dgm:cxn modelId="{BDBA0551-6231-4DC6-82D5-6C3CBE40BBDB}" type="presOf" srcId="{8E2AFF7D-6DDC-4A48-857D-33F8B50233F5}" destId="{E56308BD-1FF4-4B4D-BC22-97C3F460FC46}" srcOrd="0" destOrd="0" presId="urn:microsoft.com/office/officeart/2005/8/layout/hierarchy4"/>
    <dgm:cxn modelId="{313D6BB6-3A88-4C68-9418-3BBE46C77AA6}" type="presOf" srcId="{574F3790-D2A0-4D10-9B5C-B4A55D2DC4CD}" destId="{B651BF4B-331C-45F7-9B09-62C05383A9A5}" srcOrd="0" destOrd="0" presId="urn:microsoft.com/office/officeart/2005/8/layout/hierarchy4"/>
    <dgm:cxn modelId="{A9EB245C-DBD9-42ED-B4DC-03020A919A9D}" srcId="{681C43E0-9E9F-49F1-8432-936CF0A7D2FE}" destId="{574F3790-D2A0-4D10-9B5C-B4A55D2DC4CD}" srcOrd="2" destOrd="0" parTransId="{F92439DE-BAB3-4EF4-930E-EBAFCFC14776}" sibTransId="{B3776F23-FC05-4FB0-9B97-9F75ED1D7A7E}"/>
    <dgm:cxn modelId="{0779F579-9E25-4969-A235-9E94D1E546A0}" type="presParOf" srcId="{DC4AB7D8-72AE-4CCB-A003-0A697D6AD498}" destId="{C7B6573C-850A-43DD-95F7-32A11EC5EF38}" srcOrd="0" destOrd="0" presId="urn:microsoft.com/office/officeart/2005/8/layout/hierarchy4"/>
    <dgm:cxn modelId="{5F5664AB-2A31-479F-801A-26A03AEFB579}" type="presParOf" srcId="{C7B6573C-850A-43DD-95F7-32A11EC5EF38}" destId="{74E2170E-9D60-477B-A44F-99C53FBA3FA7}" srcOrd="0" destOrd="0" presId="urn:microsoft.com/office/officeart/2005/8/layout/hierarchy4"/>
    <dgm:cxn modelId="{58D2536A-4299-4CDF-B133-EE8B5518E81D}" type="presParOf" srcId="{C7B6573C-850A-43DD-95F7-32A11EC5EF38}" destId="{6368FB4A-9BFA-479A-B5C2-EB6CBCC07010}" srcOrd="1" destOrd="0" presId="urn:microsoft.com/office/officeart/2005/8/layout/hierarchy4"/>
    <dgm:cxn modelId="{54FF3F77-2EEE-489A-94ED-3EB5550E300E}" type="presParOf" srcId="{C7B6573C-850A-43DD-95F7-32A11EC5EF38}" destId="{225345AB-052E-4F1B-A14C-1AD9BE45F052}" srcOrd="2" destOrd="0" presId="urn:microsoft.com/office/officeart/2005/8/layout/hierarchy4"/>
    <dgm:cxn modelId="{23D5D59B-0FD7-42C4-9BDE-A3237E7FFEE5}" type="presParOf" srcId="{225345AB-052E-4F1B-A14C-1AD9BE45F052}" destId="{BDC5D099-5605-4148-BE8C-53D30CE204B4}" srcOrd="0" destOrd="0" presId="urn:microsoft.com/office/officeart/2005/8/layout/hierarchy4"/>
    <dgm:cxn modelId="{FE6EF8EE-8FB9-42BF-9682-0DBD557AE19A}" type="presParOf" srcId="{BDC5D099-5605-4148-BE8C-53D30CE204B4}" destId="{FC7CF426-C181-4002-B7C1-A898E79DCB3D}" srcOrd="0" destOrd="0" presId="urn:microsoft.com/office/officeart/2005/8/layout/hierarchy4"/>
    <dgm:cxn modelId="{1A0BF981-2DC5-4395-BBF9-3596880F28D6}" type="presParOf" srcId="{BDC5D099-5605-4148-BE8C-53D30CE204B4}" destId="{6613F2E6-A425-4AAD-A204-B901349D396C}" srcOrd="1" destOrd="0" presId="urn:microsoft.com/office/officeart/2005/8/layout/hierarchy4"/>
    <dgm:cxn modelId="{837C56D4-7CEC-49DA-B3FA-02E4BBD776EE}" type="presParOf" srcId="{DC4AB7D8-72AE-4CCB-A003-0A697D6AD498}" destId="{B14A1461-8EFE-45B9-A6B2-21C607B5A34E}" srcOrd="1" destOrd="0" presId="urn:microsoft.com/office/officeart/2005/8/layout/hierarchy4"/>
    <dgm:cxn modelId="{C56175CD-CA95-4D8E-BEC2-323B8DD276FA}" type="presParOf" srcId="{DC4AB7D8-72AE-4CCB-A003-0A697D6AD498}" destId="{6F1E3CEC-B4AF-4584-B512-53C6A4DB3D06}" srcOrd="2" destOrd="0" presId="urn:microsoft.com/office/officeart/2005/8/layout/hierarchy4"/>
    <dgm:cxn modelId="{7C95E581-DB03-423D-9AFD-D20A98E7CD92}" type="presParOf" srcId="{6F1E3CEC-B4AF-4584-B512-53C6A4DB3D06}" destId="{E56308BD-1FF4-4B4D-BC22-97C3F460FC46}" srcOrd="0" destOrd="0" presId="urn:microsoft.com/office/officeart/2005/8/layout/hierarchy4"/>
    <dgm:cxn modelId="{38C6B775-2CA1-4550-A923-6D950EF7332A}" type="presParOf" srcId="{6F1E3CEC-B4AF-4584-B512-53C6A4DB3D06}" destId="{4A9AEC84-0888-4807-AC41-FEB6A0484156}" srcOrd="1" destOrd="0" presId="urn:microsoft.com/office/officeart/2005/8/layout/hierarchy4"/>
    <dgm:cxn modelId="{892653FC-A10C-414F-AFAF-8BEA71605F8A}" type="presParOf" srcId="{6F1E3CEC-B4AF-4584-B512-53C6A4DB3D06}" destId="{009A19FE-FF51-433B-B2C5-C7AE679864F5}" srcOrd="2" destOrd="0" presId="urn:microsoft.com/office/officeart/2005/8/layout/hierarchy4"/>
    <dgm:cxn modelId="{3AE517D0-9C7D-4318-98B3-58163BBA617F}" type="presParOf" srcId="{009A19FE-FF51-433B-B2C5-C7AE679864F5}" destId="{F7511BA9-F019-459D-96C6-CF268506C26F}" srcOrd="0" destOrd="0" presId="urn:microsoft.com/office/officeart/2005/8/layout/hierarchy4"/>
    <dgm:cxn modelId="{E7CAB8FE-5E72-44AD-A441-B1005EC5C51D}" type="presParOf" srcId="{F7511BA9-F019-459D-96C6-CF268506C26F}" destId="{81A035C0-9725-4ECE-840C-55F814123DB5}" srcOrd="0" destOrd="0" presId="urn:microsoft.com/office/officeart/2005/8/layout/hierarchy4"/>
    <dgm:cxn modelId="{9D3C94C2-6A8B-4779-A618-353880C3723A}" type="presParOf" srcId="{F7511BA9-F019-459D-96C6-CF268506C26F}" destId="{459F740D-450F-40DC-BFF9-5A59D7959820}" srcOrd="1" destOrd="0" presId="urn:microsoft.com/office/officeart/2005/8/layout/hierarchy4"/>
    <dgm:cxn modelId="{DA1D375E-6811-43E4-88D3-23ACE44D115A}" type="presParOf" srcId="{DC4AB7D8-72AE-4CCB-A003-0A697D6AD498}" destId="{6E2D54D8-99F2-4000-A86B-9081550A4873}" srcOrd="3" destOrd="0" presId="urn:microsoft.com/office/officeart/2005/8/layout/hierarchy4"/>
    <dgm:cxn modelId="{50FFE81A-E142-488C-BF61-1B67C42B6F88}" type="presParOf" srcId="{DC4AB7D8-72AE-4CCB-A003-0A697D6AD498}" destId="{47CD5189-CE43-4CDD-ADB6-AA014A02B37F}" srcOrd="4" destOrd="0" presId="urn:microsoft.com/office/officeart/2005/8/layout/hierarchy4"/>
    <dgm:cxn modelId="{E625A61E-77AA-4D2E-BB86-B9FDE010CB44}" type="presParOf" srcId="{47CD5189-CE43-4CDD-ADB6-AA014A02B37F}" destId="{B651BF4B-331C-45F7-9B09-62C05383A9A5}" srcOrd="0" destOrd="0" presId="urn:microsoft.com/office/officeart/2005/8/layout/hierarchy4"/>
    <dgm:cxn modelId="{1BB405AA-6BA8-4146-AE88-B542C16FCF8F}" type="presParOf" srcId="{47CD5189-CE43-4CDD-ADB6-AA014A02B37F}" destId="{08E0ED25-BFB9-42F0-A8C7-4767F4D1A34D}" srcOrd="1" destOrd="0" presId="urn:microsoft.com/office/officeart/2005/8/layout/hierarchy4"/>
    <dgm:cxn modelId="{17543B28-7B40-414E-AB46-325F3DCC4601}" type="presParOf" srcId="{47CD5189-CE43-4CDD-ADB6-AA014A02B37F}" destId="{B1E3C7E7-4171-4D3B-897C-ABB410FE5D9E}" srcOrd="2" destOrd="0" presId="urn:microsoft.com/office/officeart/2005/8/layout/hierarchy4"/>
    <dgm:cxn modelId="{94B337FB-B06B-4EAB-9467-DCE2F8E4517C}" type="presParOf" srcId="{B1E3C7E7-4171-4D3B-897C-ABB410FE5D9E}" destId="{E54F5CF5-0F00-4984-9439-D1C2170C388E}" srcOrd="0" destOrd="0" presId="urn:microsoft.com/office/officeart/2005/8/layout/hierarchy4"/>
    <dgm:cxn modelId="{DECC6C55-AB13-4EF7-9586-69CA28527297}" type="presParOf" srcId="{E54F5CF5-0F00-4984-9439-D1C2170C388E}" destId="{D6335946-E2E6-459F-8665-0482F06A29E3}" srcOrd="0" destOrd="0" presId="urn:microsoft.com/office/officeart/2005/8/layout/hierarchy4"/>
    <dgm:cxn modelId="{D3264287-E807-41D3-9BB9-784F56EAD1C2}" type="presParOf" srcId="{E54F5CF5-0F00-4984-9439-D1C2170C388E}" destId="{FA062736-D15C-4E1C-B09E-95C43A5A614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62855344-F5B4-426D-BB1A-ED818BA0A85B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9648B665-23F4-4A6B-B4C2-2BF6358C1735}">
      <dgm:prSet phldrT="[Texte]"/>
      <dgm:spPr/>
      <dgm:t>
        <a:bodyPr/>
        <a:lstStyle/>
        <a:p>
          <a:r>
            <a:rPr lang="fr-FR" dirty="0" smtClean="0"/>
            <a:t>Moodle, nécessaire </a:t>
          </a:r>
          <a:r>
            <a:rPr lang="fr-FR" dirty="0" smtClean="0"/>
            <a:t>mais </a:t>
          </a:r>
          <a:r>
            <a:rPr lang="fr-FR" dirty="0" smtClean="0"/>
            <a:t>pas suffisant</a:t>
          </a:r>
          <a:endParaRPr lang="fr-FR" dirty="0"/>
        </a:p>
      </dgm:t>
    </dgm:pt>
    <dgm:pt modelId="{0FE62AD4-5C07-48AA-8B80-3F14DA79B980}" type="parTrans" cxnId="{3AEBCCB3-228C-4106-AEF8-3A3DB91869B3}">
      <dgm:prSet/>
      <dgm:spPr/>
      <dgm:t>
        <a:bodyPr/>
        <a:lstStyle/>
        <a:p>
          <a:endParaRPr lang="fr-FR"/>
        </a:p>
      </dgm:t>
    </dgm:pt>
    <dgm:pt modelId="{01484496-9E32-44E4-BC6A-9378F256ADCB}" type="sibTrans" cxnId="{3AEBCCB3-228C-4106-AEF8-3A3DB91869B3}">
      <dgm:prSet/>
      <dgm:spPr/>
      <dgm:t>
        <a:bodyPr/>
        <a:lstStyle/>
        <a:p>
          <a:endParaRPr lang="fr-FR"/>
        </a:p>
      </dgm:t>
    </dgm:pt>
    <dgm:pt modelId="{638437DE-F596-4A7C-82B0-9E7925951294}">
      <dgm:prSet phldrT="[Texte]"/>
      <dgm:spPr/>
      <dgm:t>
        <a:bodyPr/>
        <a:lstStyle/>
        <a:p>
          <a:r>
            <a:rPr lang="fr-FR" dirty="0" smtClean="0"/>
            <a:t>Certaines </a:t>
          </a:r>
          <a:r>
            <a:rPr lang="fr-FR" dirty="0" smtClean="0"/>
            <a:t>étapes complexes </a:t>
          </a:r>
          <a:r>
            <a:rPr lang="fr-FR" dirty="0" smtClean="0"/>
            <a:t>masquées par l’apprentissage de Moodle (rédaction questions d’un QCM)</a:t>
          </a:r>
          <a:endParaRPr lang="fr-FR" dirty="0"/>
        </a:p>
      </dgm:t>
    </dgm:pt>
    <dgm:pt modelId="{585F7A9D-666A-4A3F-BE5F-E41348B9A0F9}" type="parTrans" cxnId="{45A65A19-4916-4F0A-9245-2AC79A18BD4D}">
      <dgm:prSet/>
      <dgm:spPr/>
      <dgm:t>
        <a:bodyPr/>
        <a:lstStyle/>
        <a:p>
          <a:endParaRPr lang="fr-FR"/>
        </a:p>
      </dgm:t>
    </dgm:pt>
    <dgm:pt modelId="{89AA5B91-781F-44CD-9DF2-4FD3680EAB14}" type="sibTrans" cxnId="{45A65A19-4916-4F0A-9245-2AC79A18BD4D}">
      <dgm:prSet/>
      <dgm:spPr/>
      <dgm:t>
        <a:bodyPr/>
        <a:lstStyle/>
        <a:p>
          <a:endParaRPr lang="fr-FR"/>
        </a:p>
      </dgm:t>
    </dgm:pt>
    <dgm:pt modelId="{15E7D3E7-294D-423A-9B73-8598E0BD02CF}">
      <dgm:prSet phldrT="[Texte]"/>
      <dgm:spPr/>
      <dgm:t>
        <a:bodyPr/>
        <a:lstStyle/>
        <a:p>
          <a:r>
            <a:rPr lang="fr-FR" dirty="0" smtClean="0"/>
            <a:t>Adaptation de évaluation = projet de </a:t>
          </a:r>
          <a:r>
            <a:rPr lang="fr-FR" dirty="0" err="1" smtClean="0"/>
            <a:t>re-ingénierie</a:t>
          </a:r>
          <a:r>
            <a:rPr lang="fr-FR" dirty="0" smtClean="0"/>
            <a:t> </a:t>
          </a:r>
          <a:r>
            <a:rPr lang="fr-FR" dirty="0" smtClean="0"/>
            <a:t>pédagogique</a:t>
          </a:r>
          <a:endParaRPr lang="fr-FR" dirty="0"/>
        </a:p>
      </dgm:t>
    </dgm:pt>
    <dgm:pt modelId="{F3A2200F-D972-4BFA-A39F-7FAC3C2E3E25}" type="parTrans" cxnId="{B5FC9ED4-678F-4850-81E6-06F1D8635BE3}">
      <dgm:prSet/>
      <dgm:spPr/>
      <dgm:t>
        <a:bodyPr/>
        <a:lstStyle/>
        <a:p>
          <a:endParaRPr lang="fr-FR"/>
        </a:p>
      </dgm:t>
    </dgm:pt>
    <dgm:pt modelId="{9192318E-1726-4506-A0CC-EF21A57FC5F3}" type="sibTrans" cxnId="{B5FC9ED4-678F-4850-81E6-06F1D8635BE3}">
      <dgm:prSet/>
      <dgm:spPr/>
      <dgm:t>
        <a:bodyPr/>
        <a:lstStyle/>
        <a:p>
          <a:endParaRPr lang="fr-FR"/>
        </a:p>
      </dgm:t>
    </dgm:pt>
    <dgm:pt modelId="{1F029CA2-D878-4FB1-A139-8222CDCD736B}">
      <dgm:prSet phldrT="[Texte]"/>
      <dgm:spPr/>
      <dgm:t>
        <a:bodyPr/>
        <a:lstStyle/>
        <a:p>
          <a:r>
            <a:rPr lang="fr-FR" dirty="0" smtClean="0"/>
            <a:t>Support </a:t>
          </a:r>
          <a:r>
            <a:rPr lang="fr-FR" dirty="0" smtClean="0"/>
            <a:t>d’un IP </a:t>
          </a:r>
          <a:r>
            <a:rPr lang="fr-FR" dirty="0" smtClean="0"/>
            <a:t>:  </a:t>
          </a:r>
          <a:r>
            <a:rPr lang="fr-FR" dirty="0" smtClean="0"/>
            <a:t>regard objectif et professionnel sur le projet</a:t>
          </a:r>
          <a:endParaRPr lang="fr-FR" dirty="0"/>
        </a:p>
      </dgm:t>
    </dgm:pt>
    <dgm:pt modelId="{D5E88A24-B636-4616-8541-1C8D7AD1E332}" type="parTrans" cxnId="{1F320440-B57C-47E8-987B-5EF2F303A79F}">
      <dgm:prSet/>
      <dgm:spPr/>
      <dgm:t>
        <a:bodyPr/>
        <a:lstStyle/>
        <a:p>
          <a:endParaRPr lang="fr-FR"/>
        </a:p>
      </dgm:t>
    </dgm:pt>
    <dgm:pt modelId="{0EB3066B-A13B-455C-BA45-B2A8CF0D3E62}" type="sibTrans" cxnId="{1F320440-B57C-47E8-987B-5EF2F303A79F}">
      <dgm:prSet/>
      <dgm:spPr/>
      <dgm:t>
        <a:bodyPr/>
        <a:lstStyle/>
        <a:p>
          <a:endParaRPr lang="fr-FR"/>
        </a:p>
      </dgm:t>
    </dgm:pt>
    <dgm:pt modelId="{B23F950B-7FD2-46C7-9348-0787CB0622D9}">
      <dgm:prSet phldrT="[Texte]"/>
      <dgm:spPr/>
      <dgm:t>
        <a:bodyPr/>
        <a:lstStyle/>
        <a:p>
          <a:r>
            <a:rPr lang="fr-FR" dirty="0" smtClean="0"/>
            <a:t>Nouvelle situation : opportunité plutôt que contrainte</a:t>
          </a:r>
          <a:endParaRPr lang="fr-FR" dirty="0"/>
        </a:p>
      </dgm:t>
    </dgm:pt>
    <dgm:pt modelId="{684B651F-E19E-416D-B4C4-9E3B0B0508F7}" type="parTrans" cxnId="{20F7230D-E172-43EC-A028-FCACD3987A7A}">
      <dgm:prSet/>
      <dgm:spPr/>
      <dgm:t>
        <a:bodyPr/>
        <a:lstStyle/>
        <a:p>
          <a:endParaRPr lang="fr-FR"/>
        </a:p>
      </dgm:t>
    </dgm:pt>
    <dgm:pt modelId="{DF407AEE-C22F-4D4B-A137-FFCBB3E32D83}" type="sibTrans" cxnId="{20F7230D-E172-43EC-A028-FCACD3987A7A}">
      <dgm:prSet/>
      <dgm:spPr/>
      <dgm:t>
        <a:bodyPr/>
        <a:lstStyle/>
        <a:p>
          <a:endParaRPr lang="fr-FR"/>
        </a:p>
      </dgm:t>
    </dgm:pt>
    <dgm:pt modelId="{71398560-AE58-4896-9177-A8A1EB251680}">
      <dgm:prSet phldrT="[Texte]"/>
      <dgm:spPr/>
      <dgm:t>
        <a:bodyPr/>
        <a:lstStyle/>
        <a:p>
          <a:r>
            <a:rPr lang="fr-FR" dirty="0" smtClean="0"/>
            <a:t>Aspects pédagogique, organisationnel et technique</a:t>
          </a:r>
          <a:endParaRPr lang="fr-FR" dirty="0"/>
        </a:p>
      </dgm:t>
    </dgm:pt>
    <dgm:pt modelId="{230897DF-CF5D-48D1-A862-7FA6FAA3F9C3}" type="parTrans" cxnId="{BAE77569-1227-418A-A6AE-944CF6E5D037}">
      <dgm:prSet/>
      <dgm:spPr/>
      <dgm:t>
        <a:bodyPr/>
        <a:lstStyle/>
        <a:p>
          <a:endParaRPr lang="fr-FR"/>
        </a:p>
      </dgm:t>
    </dgm:pt>
    <dgm:pt modelId="{84E0F303-508D-4F43-91BD-BAC9EBFAC1D6}" type="sibTrans" cxnId="{BAE77569-1227-418A-A6AE-944CF6E5D037}">
      <dgm:prSet/>
      <dgm:spPr/>
      <dgm:t>
        <a:bodyPr/>
        <a:lstStyle/>
        <a:p>
          <a:endParaRPr lang="fr-FR"/>
        </a:p>
      </dgm:t>
    </dgm:pt>
    <dgm:pt modelId="{B97A183C-2D15-411C-87BC-486A36328A6A}" type="pres">
      <dgm:prSet presAssocID="{62855344-F5B4-426D-BB1A-ED818BA0A8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5130AC7-C7F6-4A3F-9692-A416AAA08F29}" type="pres">
      <dgm:prSet presAssocID="{9648B665-23F4-4A6B-B4C2-2BF6358C173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544F44-ED02-4E6E-8488-2C786A70101F}" type="pres">
      <dgm:prSet presAssocID="{01484496-9E32-44E4-BC6A-9378F256ADCB}" presName="sibTrans" presStyleCnt="0"/>
      <dgm:spPr/>
      <dgm:t>
        <a:bodyPr/>
        <a:lstStyle/>
        <a:p>
          <a:endParaRPr lang="fr-FR"/>
        </a:p>
      </dgm:t>
    </dgm:pt>
    <dgm:pt modelId="{F53FDC75-AC39-4AE6-804C-F3C259FCD811}" type="pres">
      <dgm:prSet presAssocID="{71398560-AE58-4896-9177-A8A1EB25168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544E19-DEFD-4F1C-B917-D051045ED53C}" type="pres">
      <dgm:prSet presAssocID="{84E0F303-508D-4F43-91BD-BAC9EBFAC1D6}" presName="sibTrans" presStyleCnt="0"/>
      <dgm:spPr/>
      <dgm:t>
        <a:bodyPr/>
        <a:lstStyle/>
        <a:p>
          <a:endParaRPr lang="fr-FR"/>
        </a:p>
      </dgm:t>
    </dgm:pt>
    <dgm:pt modelId="{2DEBD717-99A7-4F4E-B8EA-287C937EF9E4}" type="pres">
      <dgm:prSet presAssocID="{638437DE-F596-4A7C-82B0-9E792595129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53544D-5528-45FD-AF8F-629CC897E6EF}" type="pres">
      <dgm:prSet presAssocID="{89AA5B91-781F-44CD-9DF2-4FD3680EAB14}" presName="sibTrans" presStyleCnt="0"/>
      <dgm:spPr/>
      <dgm:t>
        <a:bodyPr/>
        <a:lstStyle/>
        <a:p>
          <a:endParaRPr lang="fr-FR"/>
        </a:p>
      </dgm:t>
    </dgm:pt>
    <dgm:pt modelId="{C865AB4B-7C90-488B-B8B4-91EA6EA3BF57}" type="pres">
      <dgm:prSet presAssocID="{15E7D3E7-294D-423A-9B73-8598E0BD02C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76B636-8009-4C25-A731-1FD04A4EFFB9}" type="pres">
      <dgm:prSet presAssocID="{9192318E-1726-4506-A0CC-EF21A57FC5F3}" presName="sibTrans" presStyleCnt="0"/>
      <dgm:spPr/>
      <dgm:t>
        <a:bodyPr/>
        <a:lstStyle/>
        <a:p>
          <a:endParaRPr lang="fr-FR"/>
        </a:p>
      </dgm:t>
    </dgm:pt>
    <dgm:pt modelId="{ED95F0A7-39B7-47A3-BC78-B3077822E4E4}" type="pres">
      <dgm:prSet presAssocID="{1F029CA2-D878-4FB1-A139-8222CDCD736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99CA44-4D86-4833-8D94-406E76477A95}" type="pres">
      <dgm:prSet presAssocID="{0EB3066B-A13B-455C-BA45-B2A8CF0D3E62}" presName="sibTrans" presStyleCnt="0"/>
      <dgm:spPr/>
      <dgm:t>
        <a:bodyPr/>
        <a:lstStyle/>
        <a:p>
          <a:endParaRPr lang="fr-FR"/>
        </a:p>
      </dgm:t>
    </dgm:pt>
    <dgm:pt modelId="{39E2C236-9DCB-4A6E-BE60-56FFCE213774}" type="pres">
      <dgm:prSet presAssocID="{B23F950B-7FD2-46C7-9348-0787CB0622D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5A65A19-4916-4F0A-9245-2AC79A18BD4D}" srcId="{62855344-F5B4-426D-BB1A-ED818BA0A85B}" destId="{638437DE-F596-4A7C-82B0-9E7925951294}" srcOrd="2" destOrd="0" parTransId="{585F7A9D-666A-4A3F-BE5F-E41348B9A0F9}" sibTransId="{89AA5B91-781F-44CD-9DF2-4FD3680EAB14}"/>
    <dgm:cxn modelId="{F7A01402-EA63-4075-BA11-2062A9D4B8BB}" type="presOf" srcId="{62855344-F5B4-426D-BB1A-ED818BA0A85B}" destId="{B97A183C-2D15-411C-87BC-486A36328A6A}" srcOrd="0" destOrd="0" presId="urn:microsoft.com/office/officeart/2005/8/layout/default"/>
    <dgm:cxn modelId="{1F320440-B57C-47E8-987B-5EF2F303A79F}" srcId="{62855344-F5B4-426D-BB1A-ED818BA0A85B}" destId="{1F029CA2-D878-4FB1-A139-8222CDCD736B}" srcOrd="4" destOrd="0" parTransId="{D5E88A24-B636-4616-8541-1C8D7AD1E332}" sibTransId="{0EB3066B-A13B-455C-BA45-B2A8CF0D3E62}"/>
    <dgm:cxn modelId="{DAD6EB51-45E7-4EC5-8769-F40E05B76807}" type="presOf" srcId="{15E7D3E7-294D-423A-9B73-8598E0BD02CF}" destId="{C865AB4B-7C90-488B-B8B4-91EA6EA3BF57}" srcOrd="0" destOrd="0" presId="urn:microsoft.com/office/officeart/2005/8/layout/default"/>
    <dgm:cxn modelId="{B5FC9ED4-678F-4850-81E6-06F1D8635BE3}" srcId="{62855344-F5B4-426D-BB1A-ED818BA0A85B}" destId="{15E7D3E7-294D-423A-9B73-8598E0BD02CF}" srcOrd="3" destOrd="0" parTransId="{F3A2200F-D972-4BFA-A39F-7FAC3C2E3E25}" sibTransId="{9192318E-1726-4506-A0CC-EF21A57FC5F3}"/>
    <dgm:cxn modelId="{851168E6-4AC1-40AB-8E94-7736C0DD8904}" type="presOf" srcId="{B23F950B-7FD2-46C7-9348-0787CB0622D9}" destId="{39E2C236-9DCB-4A6E-BE60-56FFCE213774}" srcOrd="0" destOrd="0" presId="urn:microsoft.com/office/officeart/2005/8/layout/default"/>
    <dgm:cxn modelId="{20F7230D-E172-43EC-A028-FCACD3987A7A}" srcId="{62855344-F5B4-426D-BB1A-ED818BA0A85B}" destId="{B23F950B-7FD2-46C7-9348-0787CB0622D9}" srcOrd="5" destOrd="0" parTransId="{684B651F-E19E-416D-B4C4-9E3B0B0508F7}" sibTransId="{DF407AEE-C22F-4D4B-A137-FFCBB3E32D83}"/>
    <dgm:cxn modelId="{72704E87-A067-41D0-BD07-2CF96753E420}" type="presOf" srcId="{9648B665-23F4-4A6B-B4C2-2BF6358C1735}" destId="{45130AC7-C7F6-4A3F-9692-A416AAA08F29}" srcOrd="0" destOrd="0" presId="urn:microsoft.com/office/officeart/2005/8/layout/default"/>
    <dgm:cxn modelId="{3AEBCCB3-228C-4106-AEF8-3A3DB91869B3}" srcId="{62855344-F5B4-426D-BB1A-ED818BA0A85B}" destId="{9648B665-23F4-4A6B-B4C2-2BF6358C1735}" srcOrd="0" destOrd="0" parTransId="{0FE62AD4-5C07-48AA-8B80-3F14DA79B980}" sibTransId="{01484496-9E32-44E4-BC6A-9378F256ADCB}"/>
    <dgm:cxn modelId="{97D9411E-DB37-43D4-BE74-62113850D159}" type="presOf" srcId="{638437DE-F596-4A7C-82B0-9E7925951294}" destId="{2DEBD717-99A7-4F4E-B8EA-287C937EF9E4}" srcOrd="0" destOrd="0" presId="urn:microsoft.com/office/officeart/2005/8/layout/default"/>
    <dgm:cxn modelId="{243D42A7-5A95-4E11-80FA-220C8C7E81EA}" type="presOf" srcId="{1F029CA2-D878-4FB1-A139-8222CDCD736B}" destId="{ED95F0A7-39B7-47A3-BC78-B3077822E4E4}" srcOrd="0" destOrd="0" presId="urn:microsoft.com/office/officeart/2005/8/layout/default"/>
    <dgm:cxn modelId="{F64AF633-DD02-40DA-B671-20B2E208F309}" type="presOf" srcId="{71398560-AE58-4896-9177-A8A1EB251680}" destId="{F53FDC75-AC39-4AE6-804C-F3C259FCD811}" srcOrd="0" destOrd="0" presId="urn:microsoft.com/office/officeart/2005/8/layout/default"/>
    <dgm:cxn modelId="{BAE77569-1227-418A-A6AE-944CF6E5D037}" srcId="{62855344-F5B4-426D-BB1A-ED818BA0A85B}" destId="{71398560-AE58-4896-9177-A8A1EB251680}" srcOrd="1" destOrd="0" parTransId="{230897DF-CF5D-48D1-A862-7FA6FAA3F9C3}" sibTransId="{84E0F303-508D-4F43-91BD-BAC9EBFAC1D6}"/>
    <dgm:cxn modelId="{746703C7-CC62-4198-A738-7D30F552AF5B}" type="presParOf" srcId="{B97A183C-2D15-411C-87BC-486A36328A6A}" destId="{45130AC7-C7F6-4A3F-9692-A416AAA08F29}" srcOrd="0" destOrd="0" presId="urn:microsoft.com/office/officeart/2005/8/layout/default"/>
    <dgm:cxn modelId="{55C5B132-C041-4BD7-A600-057D81A30998}" type="presParOf" srcId="{B97A183C-2D15-411C-87BC-486A36328A6A}" destId="{D0544F44-ED02-4E6E-8488-2C786A70101F}" srcOrd="1" destOrd="0" presId="urn:microsoft.com/office/officeart/2005/8/layout/default"/>
    <dgm:cxn modelId="{DE8A4610-1176-4FFF-8B85-3D5A476C82EF}" type="presParOf" srcId="{B97A183C-2D15-411C-87BC-486A36328A6A}" destId="{F53FDC75-AC39-4AE6-804C-F3C259FCD811}" srcOrd="2" destOrd="0" presId="urn:microsoft.com/office/officeart/2005/8/layout/default"/>
    <dgm:cxn modelId="{7EC83E3B-2BAC-473D-8302-20D0673F5275}" type="presParOf" srcId="{B97A183C-2D15-411C-87BC-486A36328A6A}" destId="{E5544E19-DEFD-4F1C-B917-D051045ED53C}" srcOrd="3" destOrd="0" presId="urn:microsoft.com/office/officeart/2005/8/layout/default"/>
    <dgm:cxn modelId="{ABB8304A-C9BD-4D87-B640-DB47B5444572}" type="presParOf" srcId="{B97A183C-2D15-411C-87BC-486A36328A6A}" destId="{2DEBD717-99A7-4F4E-B8EA-287C937EF9E4}" srcOrd="4" destOrd="0" presId="urn:microsoft.com/office/officeart/2005/8/layout/default"/>
    <dgm:cxn modelId="{B90C32FA-EB50-4380-91A5-17A9EDAE276A}" type="presParOf" srcId="{B97A183C-2D15-411C-87BC-486A36328A6A}" destId="{C553544D-5528-45FD-AF8F-629CC897E6EF}" srcOrd="5" destOrd="0" presId="urn:microsoft.com/office/officeart/2005/8/layout/default"/>
    <dgm:cxn modelId="{B1D9192F-A7F3-477A-A025-053F92DD09F1}" type="presParOf" srcId="{B97A183C-2D15-411C-87BC-486A36328A6A}" destId="{C865AB4B-7C90-488B-B8B4-91EA6EA3BF57}" srcOrd="6" destOrd="0" presId="urn:microsoft.com/office/officeart/2005/8/layout/default"/>
    <dgm:cxn modelId="{0F00FF04-6D1D-4194-B052-E13C9F77D4EE}" type="presParOf" srcId="{B97A183C-2D15-411C-87BC-486A36328A6A}" destId="{6C76B636-8009-4C25-A731-1FD04A4EFFB9}" srcOrd="7" destOrd="0" presId="urn:microsoft.com/office/officeart/2005/8/layout/default"/>
    <dgm:cxn modelId="{8AC21122-A658-4B1A-9E07-DB7F03EC1023}" type="presParOf" srcId="{B97A183C-2D15-411C-87BC-486A36328A6A}" destId="{ED95F0A7-39B7-47A3-BC78-B3077822E4E4}" srcOrd="8" destOrd="0" presId="urn:microsoft.com/office/officeart/2005/8/layout/default"/>
    <dgm:cxn modelId="{C1144789-6537-4341-98C2-97D7618A86B7}" type="presParOf" srcId="{B97A183C-2D15-411C-87BC-486A36328A6A}" destId="{8D99CA44-4D86-4833-8D94-406E76477A95}" srcOrd="9" destOrd="0" presId="urn:microsoft.com/office/officeart/2005/8/layout/default"/>
    <dgm:cxn modelId="{18795F60-6DBF-4B16-A32D-90EEEE486DD2}" type="presParOf" srcId="{B97A183C-2D15-411C-87BC-486A36328A6A}" destId="{39E2C236-9DCB-4A6E-BE60-56FFCE21377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1E6C4E3E-E0B9-4FB0-AB8C-49F9D83C09E0}" type="doc">
      <dgm:prSet loTypeId="urn:microsoft.com/office/officeart/2005/8/layout/process1" loCatId="process" qsTypeId="urn:microsoft.com/office/officeart/2005/8/quickstyle/simple2" qsCatId="simple" csTypeId="urn:microsoft.com/office/officeart/2005/8/colors/colorful2" csCatId="colorful" phldr="1"/>
      <dgm:spPr/>
    </dgm:pt>
    <dgm:pt modelId="{52F9665C-9F23-43C1-AC3C-D63EDD926E1D}">
      <dgm:prSet phldrT="[Texte]"/>
      <dgm:spPr/>
      <dgm:t>
        <a:bodyPr/>
        <a:lstStyle/>
        <a:p>
          <a:r>
            <a:rPr lang="fr-FR" dirty="0" smtClean="0"/>
            <a:t>État des lieux de votre évaluation</a:t>
          </a:r>
          <a:endParaRPr lang="fr-FR" dirty="0"/>
        </a:p>
      </dgm:t>
    </dgm:pt>
    <dgm:pt modelId="{17FE4834-816E-4122-8E8B-8A98FB7E7D55}" type="parTrans" cxnId="{16074D8E-D20E-4D75-A7C3-1B6323A41F5A}">
      <dgm:prSet/>
      <dgm:spPr/>
      <dgm:t>
        <a:bodyPr/>
        <a:lstStyle/>
        <a:p>
          <a:endParaRPr lang="fr-FR"/>
        </a:p>
      </dgm:t>
    </dgm:pt>
    <dgm:pt modelId="{8B909927-6412-4277-B400-18D66B3A9392}" type="sibTrans" cxnId="{16074D8E-D20E-4D75-A7C3-1B6323A41F5A}">
      <dgm:prSet/>
      <dgm:spPr/>
      <dgm:t>
        <a:bodyPr/>
        <a:lstStyle/>
        <a:p>
          <a:endParaRPr lang="fr-FR"/>
        </a:p>
      </dgm:t>
    </dgm:pt>
    <dgm:pt modelId="{1685BA07-F08C-4C3A-AEFF-A6F827C0BEE2}">
      <dgm:prSet phldrT="[Texte]"/>
      <dgm:spPr/>
      <dgm:t>
        <a:bodyPr/>
        <a:lstStyle/>
        <a:p>
          <a:r>
            <a:rPr lang="fr-FR" dirty="0" smtClean="0"/>
            <a:t>4 modalités génériques </a:t>
          </a:r>
          <a:r>
            <a:rPr lang="fr-FR" dirty="0" smtClean="0"/>
            <a:t>d’évaluation</a:t>
          </a:r>
          <a:endParaRPr lang="fr-FR" dirty="0"/>
        </a:p>
      </dgm:t>
    </dgm:pt>
    <dgm:pt modelId="{DE69BBA6-795E-45D4-AACB-211A7A634509}" type="parTrans" cxnId="{D209E095-A603-4F6F-AA54-10D5B06CB9E5}">
      <dgm:prSet/>
      <dgm:spPr/>
      <dgm:t>
        <a:bodyPr/>
        <a:lstStyle/>
        <a:p>
          <a:endParaRPr lang="fr-FR"/>
        </a:p>
      </dgm:t>
    </dgm:pt>
    <dgm:pt modelId="{D37A8C06-55AF-4F80-8AFE-34B7D9D5B689}" type="sibTrans" cxnId="{D209E095-A603-4F6F-AA54-10D5B06CB9E5}">
      <dgm:prSet/>
      <dgm:spPr/>
      <dgm:t>
        <a:bodyPr/>
        <a:lstStyle/>
        <a:p>
          <a:endParaRPr lang="fr-FR"/>
        </a:p>
      </dgm:t>
    </dgm:pt>
    <dgm:pt modelId="{70AEBF2B-8603-4DD0-85C1-CFF7A81124CE}">
      <dgm:prSet phldrT="[Texte]"/>
      <dgm:spPr/>
      <dgm:t>
        <a:bodyPr/>
        <a:lstStyle/>
        <a:p>
          <a:r>
            <a:rPr lang="fr-FR" b="1" u="sng" dirty="0" smtClean="0"/>
            <a:t>Échanges avec votre IP</a:t>
          </a:r>
          <a:endParaRPr lang="fr-FR" b="1" u="sng" dirty="0"/>
        </a:p>
      </dgm:t>
    </dgm:pt>
    <dgm:pt modelId="{32977626-259D-4CA1-8FA9-E14B9844B2CA}" type="parTrans" cxnId="{75C8A606-CDAA-49F6-B710-C69FDCAAE0E5}">
      <dgm:prSet/>
      <dgm:spPr/>
      <dgm:t>
        <a:bodyPr/>
        <a:lstStyle/>
        <a:p>
          <a:endParaRPr lang="fr-FR"/>
        </a:p>
      </dgm:t>
    </dgm:pt>
    <dgm:pt modelId="{D82DDAC0-9D26-4C8F-A9A3-B4C3AB9B44D1}" type="sibTrans" cxnId="{75C8A606-CDAA-49F6-B710-C69FDCAAE0E5}">
      <dgm:prSet/>
      <dgm:spPr/>
      <dgm:t>
        <a:bodyPr/>
        <a:lstStyle/>
        <a:p>
          <a:endParaRPr lang="fr-FR"/>
        </a:p>
      </dgm:t>
    </dgm:pt>
    <dgm:pt modelId="{E3CFD4F7-8A1E-4284-8C2F-5FAA02783870}" type="pres">
      <dgm:prSet presAssocID="{1E6C4E3E-E0B9-4FB0-AB8C-49F9D83C09E0}" presName="Name0" presStyleCnt="0">
        <dgm:presLayoutVars>
          <dgm:dir/>
          <dgm:resizeHandles val="exact"/>
        </dgm:presLayoutVars>
      </dgm:prSet>
      <dgm:spPr/>
    </dgm:pt>
    <dgm:pt modelId="{72B0AF9A-0FFF-4A49-95A5-E0F4671C4216}" type="pres">
      <dgm:prSet presAssocID="{52F9665C-9F23-43C1-AC3C-D63EDD926E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198336-7FFE-48E0-9C18-C5CCC083EB01}" type="pres">
      <dgm:prSet presAssocID="{8B909927-6412-4277-B400-18D66B3A9392}" presName="sibTrans" presStyleLbl="sibTrans2D1" presStyleIdx="0" presStyleCnt="2"/>
      <dgm:spPr/>
    </dgm:pt>
    <dgm:pt modelId="{DE011CB2-17F5-4C6C-95C7-357020E2B4D6}" type="pres">
      <dgm:prSet presAssocID="{8B909927-6412-4277-B400-18D66B3A9392}" presName="connectorText" presStyleLbl="sibTrans2D1" presStyleIdx="0" presStyleCnt="2"/>
      <dgm:spPr/>
    </dgm:pt>
    <dgm:pt modelId="{833268E8-86C4-40DC-915C-30429D89A501}" type="pres">
      <dgm:prSet presAssocID="{1685BA07-F08C-4C3A-AEFF-A6F827C0BE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FD7A78-B5B2-40FC-8C0C-A6EF8002FFDD}" type="pres">
      <dgm:prSet presAssocID="{D37A8C06-55AF-4F80-8AFE-34B7D9D5B689}" presName="sibTrans" presStyleLbl="sibTrans2D1" presStyleIdx="1" presStyleCnt="2"/>
      <dgm:spPr/>
    </dgm:pt>
    <dgm:pt modelId="{F6194B35-7124-41DA-9AF2-093D396D5C30}" type="pres">
      <dgm:prSet presAssocID="{D37A8C06-55AF-4F80-8AFE-34B7D9D5B689}" presName="connectorText" presStyleLbl="sibTrans2D1" presStyleIdx="1" presStyleCnt="2"/>
      <dgm:spPr/>
    </dgm:pt>
    <dgm:pt modelId="{C353E31F-5AAB-4AB4-9BCA-2BC4C68D0F26}" type="pres">
      <dgm:prSet presAssocID="{70AEBF2B-8603-4DD0-85C1-CFF7A81124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47C5EE-8A89-4566-9337-6F5FA0C44EFC}" type="presOf" srcId="{70AEBF2B-8603-4DD0-85C1-CFF7A81124CE}" destId="{C353E31F-5AAB-4AB4-9BCA-2BC4C68D0F26}" srcOrd="0" destOrd="0" presId="urn:microsoft.com/office/officeart/2005/8/layout/process1"/>
    <dgm:cxn modelId="{D209E095-A603-4F6F-AA54-10D5B06CB9E5}" srcId="{1E6C4E3E-E0B9-4FB0-AB8C-49F9D83C09E0}" destId="{1685BA07-F08C-4C3A-AEFF-A6F827C0BEE2}" srcOrd="1" destOrd="0" parTransId="{DE69BBA6-795E-45D4-AACB-211A7A634509}" sibTransId="{D37A8C06-55AF-4F80-8AFE-34B7D9D5B689}"/>
    <dgm:cxn modelId="{EA500346-9809-448D-B0C3-E654E4B889EA}" type="presOf" srcId="{8B909927-6412-4277-B400-18D66B3A9392}" destId="{DE011CB2-17F5-4C6C-95C7-357020E2B4D6}" srcOrd="1" destOrd="0" presId="urn:microsoft.com/office/officeart/2005/8/layout/process1"/>
    <dgm:cxn modelId="{6E5046DA-E0A0-4AB6-A3C5-3878C9BAB7D9}" type="presOf" srcId="{1685BA07-F08C-4C3A-AEFF-A6F827C0BEE2}" destId="{833268E8-86C4-40DC-915C-30429D89A501}" srcOrd="0" destOrd="0" presId="urn:microsoft.com/office/officeart/2005/8/layout/process1"/>
    <dgm:cxn modelId="{1378518C-22F2-4DE7-A23D-702F670C664C}" type="presOf" srcId="{D37A8C06-55AF-4F80-8AFE-34B7D9D5B689}" destId="{F6194B35-7124-41DA-9AF2-093D396D5C30}" srcOrd="1" destOrd="0" presId="urn:microsoft.com/office/officeart/2005/8/layout/process1"/>
    <dgm:cxn modelId="{D5E5CE16-6641-4DAD-9A90-415E188B637A}" type="presOf" srcId="{D37A8C06-55AF-4F80-8AFE-34B7D9D5B689}" destId="{9DFD7A78-B5B2-40FC-8C0C-A6EF8002FFDD}" srcOrd="0" destOrd="0" presId="urn:microsoft.com/office/officeart/2005/8/layout/process1"/>
    <dgm:cxn modelId="{526B147C-0AE5-4B0D-9DA0-B931F1756039}" type="presOf" srcId="{1E6C4E3E-E0B9-4FB0-AB8C-49F9D83C09E0}" destId="{E3CFD4F7-8A1E-4284-8C2F-5FAA02783870}" srcOrd="0" destOrd="0" presId="urn:microsoft.com/office/officeart/2005/8/layout/process1"/>
    <dgm:cxn modelId="{75C8A606-CDAA-49F6-B710-C69FDCAAE0E5}" srcId="{1E6C4E3E-E0B9-4FB0-AB8C-49F9D83C09E0}" destId="{70AEBF2B-8603-4DD0-85C1-CFF7A81124CE}" srcOrd="2" destOrd="0" parTransId="{32977626-259D-4CA1-8FA9-E14B9844B2CA}" sibTransId="{D82DDAC0-9D26-4C8F-A9A3-B4C3AB9B44D1}"/>
    <dgm:cxn modelId="{16074D8E-D20E-4D75-A7C3-1B6323A41F5A}" srcId="{1E6C4E3E-E0B9-4FB0-AB8C-49F9D83C09E0}" destId="{52F9665C-9F23-43C1-AC3C-D63EDD926E1D}" srcOrd="0" destOrd="0" parTransId="{17FE4834-816E-4122-8E8B-8A98FB7E7D55}" sibTransId="{8B909927-6412-4277-B400-18D66B3A9392}"/>
    <dgm:cxn modelId="{12A55BC9-7766-40E9-A7AF-D71A76B7A499}" type="presOf" srcId="{52F9665C-9F23-43C1-AC3C-D63EDD926E1D}" destId="{72B0AF9A-0FFF-4A49-95A5-E0F4671C4216}" srcOrd="0" destOrd="0" presId="urn:microsoft.com/office/officeart/2005/8/layout/process1"/>
    <dgm:cxn modelId="{6D6829B3-E757-4EF6-9ADA-B46D2178B8C5}" type="presOf" srcId="{8B909927-6412-4277-B400-18D66B3A9392}" destId="{AB198336-7FFE-48E0-9C18-C5CCC083EB01}" srcOrd="0" destOrd="0" presId="urn:microsoft.com/office/officeart/2005/8/layout/process1"/>
    <dgm:cxn modelId="{235E4988-1924-4AEB-A4FA-8E76D1D99C83}" type="presParOf" srcId="{E3CFD4F7-8A1E-4284-8C2F-5FAA02783870}" destId="{72B0AF9A-0FFF-4A49-95A5-E0F4671C4216}" srcOrd="0" destOrd="0" presId="urn:microsoft.com/office/officeart/2005/8/layout/process1"/>
    <dgm:cxn modelId="{58D70CE2-5F26-49E6-A5D6-C6DA01C81516}" type="presParOf" srcId="{E3CFD4F7-8A1E-4284-8C2F-5FAA02783870}" destId="{AB198336-7FFE-48E0-9C18-C5CCC083EB01}" srcOrd="1" destOrd="0" presId="urn:microsoft.com/office/officeart/2005/8/layout/process1"/>
    <dgm:cxn modelId="{A88FAF79-F891-42FD-98B1-AD71AB9D6650}" type="presParOf" srcId="{AB198336-7FFE-48E0-9C18-C5CCC083EB01}" destId="{DE011CB2-17F5-4C6C-95C7-357020E2B4D6}" srcOrd="0" destOrd="0" presId="urn:microsoft.com/office/officeart/2005/8/layout/process1"/>
    <dgm:cxn modelId="{DDE47095-8118-4C50-AB55-7C8A8BD8C943}" type="presParOf" srcId="{E3CFD4F7-8A1E-4284-8C2F-5FAA02783870}" destId="{833268E8-86C4-40DC-915C-30429D89A501}" srcOrd="2" destOrd="0" presId="urn:microsoft.com/office/officeart/2005/8/layout/process1"/>
    <dgm:cxn modelId="{925BC85F-C2BC-40DC-BBA4-0288DA1685C1}" type="presParOf" srcId="{E3CFD4F7-8A1E-4284-8C2F-5FAA02783870}" destId="{9DFD7A78-B5B2-40FC-8C0C-A6EF8002FFDD}" srcOrd="3" destOrd="0" presId="urn:microsoft.com/office/officeart/2005/8/layout/process1"/>
    <dgm:cxn modelId="{9B30896B-0E86-43DE-936B-430AA554C92A}" type="presParOf" srcId="{9DFD7A78-B5B2-40FC-8C0C-A6EF8002FFDD}" destId="{F6194B35-7124-41DA-9AF2-093D396D5C30}" srcOrd="0" destOrd="0" presId="urn:microsoft.com/office/officeart/2005/8/layout/process1"/>
    <dgm:cxn modelId="{DB4BA316-3F21-434E-A8FE-2842E8F0CD6E}" type="presParOf" srcId="{E3CFD4F7-8A1E-4284-8C2F-5FAA02783870}" destId="{C353E31F-5AAB-4AB4-9BCA-2BC4C68D0F2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443415F-2D9D-452A-B3AF-E8982636D241}" type="doc">
      <dgm:prSet loTypeId="urn:microsoft.com/office/officeart/2005/8/layout/default" loCatId="list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fr-FR"/>
        </a:p>
      </dgm:t>
    </dgm:pt>
    <dgm:pt modelId="{1A8A4A40-65D4-4B5A-9939-2C85E1A17C7D}">
      <dgm:prSet phldrT="[Texte]"/>
      <dgm:spPr/>
      <dgm:t>
        <a:bodyPr/>
        <a:lstStyle/>
        <a:p>
          <a:r>
            <a:rPr lang="fr-FR" dirty="0" smtClean="0"/>
            <a:t>Création de salons par établissement</a:t>
          </a:r>
          <a:endParaRPr lang="fr-FR" dirty="0"/>
        </a:p>
      </dgm:t>
    </dgm:pt>
    <dgm:pt modelId="{99FFF81A-8561-442F-A1E5-E4D91DD6F2B6}" type="parTrans" cxnId="{EFEBA2AC-9614-4E59-B195-A6331EBE8EF9}">
      <dgm:prSet/>
      <dgm:spPr/>
      <dgm:t>
        <a:bodyPr/>
        <a:lstStyle/>
        <a:p>
          <a:endParaRPr lang="fr-FR"/>
        </a:p>
      </dgm:t>
    </dgm:pt>
    <dgm:pt modelId="{62CDE5CC-460B-43B4-850B-427CF5CF77E5}" type="sibTrans" cxnId="{EFEBA2AC-9614-4E59-B195-A6331EBE8EF9}">
      <dgm:prSet/>
      <dgm:spPr/>
      <dgm:t>
        <a:bodyPr/>
        <a:lstStyle/>
        <a:p>
          <a:endParaRPr lang="fr-FR"/>
        </a:p>
      </dgm:t>
    </dgm:pt>
    <dgm:pt modelId="{4DE9AF8F-377D-4BE0-A5D7-086C57D06CFE}">
      <dgm:prSet phldrT="[Texte]"/>
      <dgm:spPr/>
      <dgm:t>
        <a:bodyPr/>
        <a:lstStyle/>
        <a:p>
          <a:r>
            <a:rPr lang="fr-FR" dirty="0" smtClean="0"/>
            <a:t>Échanges avec votre IP pour des suite à donner</a:t>
          </a:r>
          <a:endParaRPr lang="fr-FR" dirty="0"/>
        </a:p>
      </dgm:t>
    </dgm:pt>
    <dgm:pt modelId="{4BE18202-A08A-4C9B-AC08-BF4EA472F4B4}" type="parTrans" cxnId="{05AA173E-9FE0-47C6-BB24-9C2F73C9CDC6}">
      <dgm:prSet/>
      <dgm:spPr/>
      <dgm:t>
        <a:bodyPr/>
        <a:lstStyle/>
        <a:p>
          <a:endParaRPr lang="fr-FR"/>
        </a:p>
      </dgm:t>
    </dgm:pt>
    <dgm:pt modelId="{7D33292B-1D49-4F83-A794-2E17F7116370}" type="sibTrans" cxnId="{05AA173E-9FE0-47C6-BB24-9C2F73C9CDC6}">
      <dgm:prSet/>
      <dgm:spPr/>
      <dgm:t>
        <a:bodyPr/>
        <a:lstStyle/>
        <a:p>
          <a:endParaRPr lang="fr-FR"/>
        </a:p>
      </dgm:t>
    </dgm:pt>
    <dgm:pt modelId="{C3D0A82E-52F1-44F5-8932-E1A3DDB92AAA}" type="pres">
      <dgm:prSet presAssocID="{B443415F-2D9D-452A-B3AF-E8982636D241}" presName="diagram" presStyleCnt="0">
        <dgm:presLayoutVars>
          <dgm:dir/>
          <dgm:resizeHandles val="exact"/>
        </dgm:presLayoutVars>
      </dgm:prSet>
      <dgm:spPr/>
    </dgm:pt>
    <dgm:pt modelId="{0FB068D2-6DD9-4EED-B05D-2A5438DC0ADF}" type="pres">
      <dgm:prSet presAssocID="{1A8A4A40-65D4-4B5A-9939-2C85E1A17C7D}" presName="node" presStyleLbl="node1" presStyleIdx="0" presStyleCnt="2">
        <dgm:presLayoutVars>
          <dgm:bulletEnabled val="1"/>
        </dgm:presLayoutVars>
      </dgm:prSet>
      <dgm:spPr/>
    </dgm:pt>
    <dgm:pt modelId="{04F8B4CB-B7C3-4B47-9216-ED1302F591CC}" type="pres">
      <dgm:prSet presAssocID="{62CDE5CC-460B-43B4-850B-427CF5CF77E5}" presName="sibTrans" presStyleCnt="0"/>
      <dgm:spPr/>
    </dgm:pt>
    <dgm:pt modelId="{764A07BD-CC34-4777-B35E-0EFAF9529FA1}" type="pres">
      <dgm:prSet presAssocID="{4DE9AF8F-377D-4BE0-A5D7-086C57D06CF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2BE3075-1723-494E-9DE6-D5BE6FBFDA7A}" type="presOf" srcId="{4DE9AF8F-377D-4BE0-A5D7-086C57D06CFE}" destId="{764A07BD-CC34-4777-B35E-0EFAF9529FA1}" srcOrd="0" destOrd="0" presId="urn:microsoft.com/office/officeart/2005/8/layout/default"/>
    <dgm:cxn modelId="{05AA173E-9FE0-47C6-BB24-9C2F73C9CDC6}" srcId="{B443415F-2D9D-452A-B3AF-E8982636D241}" destId="{4DE9AF8F-377D-4BE0-A5D7-086C57D06CFE}" srcOrd="1" destOrd="0" parTransId="{4BE18202-A08A-4C9B-AC08-BF4EA472F4B4}" sibTransId="{7D33292B-1D49-4F83-A794-2E17F7116370}"/>
    <dgm:cxn modelId="{EFEBA2AC-9614-4E59-B195-A6331EBE8EF9}" srcId="{B443415F-2D9D-452A-B3AF-E8982636D241}" destId="{1A8A4A40-65D4-4B5A-9939-2C85E1A17C7D}" srcOrd="0" destOrd="0" parTransId="{99FFF81A-8561-442F-A1E5-E4D91DD6F2B6}" sibTransId="{62CDE5CC-460B-43B4-850B-427CF5CF77E5}"/>
    <dgm:cxn modelId="{EF14A0FF-A31B-49DC-907B-B286D289C72D}" type="presOf" srcId="{1A8A4A40-65D4-4B5A-9939-2C85E1A17C7D}" destId="{0FB068D2-6DD9-4EED-B05D-2A5438DC0ADF}" srcOrd="0" destOrd="0" presId="urn:microsoft.com/office/officeart/2005/8/layout/default"/>
    <dgm:cxn modelId="{8BDE82A1-A58F-4C2B-9694-E87C9D3EC82A}" type="presOf" srcId="{B443415F-2D9D-452A-B3AF-E8982636D241}" destId="{C3D0A82E-52F1-44F5-8932-E1A3DDB92AAA}" srcOrd="0" destOrd="0" presId="urn:microsoft.com/office/officeart/2005/8/layout/default"/>
    <dgm:cxn modelId="{D19D6A3B-BE57-49B8-B184-A6992EF153DC}" type="presParOf" srcId="{C3D0A82E-52F1-44F5-8932-E1A3DDB92AAA}" destId="{0FB068D2-6DD9-4EED-B05D-2A5438DC0ADF}" srcOrd="0" destOrd="0" presId="urn:microsoft.com/office/officeart/2005/8/layout/default"/>
    <dgm:cxn modelId="{2E0F13F3-41C0-4393-B5AA-2F30AF2A13D8}" type="presParOf" srcId="{C3D0A82E-52F1-44F5-8932-E1A3DDB92AAA}" destId="{04F8B4CB-B7C3-4B47-9216-ED1302F591CC}" srcOrd="1" destOrd="0" presId="urn:microsoft.com/office/officeart/2005/8/layout/default"/>
    <dgm:cxn modelId="{5EA7C1E8-9D85-407F-A0F9-AB92C5ED787A}" type="presParOf" srcId="{C3D0A82E-52F1-44F5-8932-E1A3DDB92AAA}" destId="{764A07BD-CC34-4777-B35E-0EFAF9529FA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6C4E3E-E0B9-4FB0-AB8C-49F9D83C09E0}" type="doc">
      <dgm:prSet loTypeId="urn:microsoft.com/office/officeart/2005/8/layout/process1" loCatId="process" qsTypeId="urn:microsoft.com/office/officeart/2005/8/quickstyle/simple2" qsCatId="simple" csTypeId="urn:microsoft.com/office/officeart/2005/8/colors/colorful2" csCatId="colorful" phldr="1"/>
      <dgm:spPr/>
    </dgm:pt>
    <dgm:pt modelId="{52F9665C-9F23-43C1-AC3C-D63EDD926E1D}">
      <dgm:prSet phldrT="[Texte]"/>
      <dgm:spPr/>
      <dgm:t>
        <a:bodyPr/>
        <a:lstStyle/>
        <a:p>
          <a:r>
            <a:rPr lang="fr-FR" dirty="0" smtClean="0"/>
            <a:t>État des lieux de votre évaluation</a:t>
          </a:r>
          <a:endParaRPr lang="fr-FR" dirty="0"/>
        </a:p>
      </dgm:t>
    </dgm:pt>
    <dgm:pt modelId="{17FE4834-816E-4122-8E8B-8A98FB7E7D55}" type="parTrans" cxnId="{16074D8E-D20E-4D75-A7C3-1B6323A41F5A}">
      <dgm:prSet/>
      <dgm:spPr/>
      <dgm:t>
        <a:bodyPr/>
        <a:lstStyle/>
        <a:p>
          <a:endParaRPr lang="fr-FR"/>
        </a:p>
      </dgm:t>
    </dgm:pt>
    <dgm:pt modelId="{8B909927-6412-4277-B400-18D66B3A9392}" type="sibTrans" cxnId="{16074D8E-D20E-4D75-A7C3-1B6323A41F5A}">
      <dgm:prSet/>
      <dgm:spPr/>
      <dgm:t>
        <a:bodyPr/>
        <a:lstStyle/>
        <a:p>
          <a:endParaRPr lang="fr-FR"/>
        </a:p>
      </dgm:t>
    </dgm:pt>
    <dgm:pt modelId="{1685BA07-F08C-4C3A-AEFF-A6F827C0BEE2}">
      <dgm:prSet phldrT="[Texte]"/>
      <dgm:spPr/>
      <dgm:t>
        <a:bodyPr/>
        <a:lstStyle/>
        <a:p>
          <a:r>
            <a:rPr lang="fr-FR" dirty="0" smtClean="0"/>
            <a:t>4 modalités génériques </a:t>
          </a:r>
          <a:r>
            <a:rPr lang="fr-FR" dirty="0" smtClean="0"/>
            <a:t>d’évaluation</a:t>
          </a:r>
          <a:endParaRPr lang="fr-FR" dirty="0"/>
        </a:p>
      </dgm:t>
    </dgm:pt>
    <dgm:pt modelId="{DE69BBA6-795E-45D4-AACB-211A7A634509}" type="parTrans" cxnId="{D209E095-A603-4F6F-AA54-10D5B06CB9E5}">
      <dgm:prSet/>
      <dgm:spPr/>
      <dgm:t>
        <a:bodyPr/>
        <a:lstStyle/>
        <a:p>
          <a:endParaRPr lang="fr-FR"/>
        </a:p>
      </dgm:t>
    </dgm:pt>
    <dgm:pt modelId="{D37A8C06-55AF-4F80-8AFE-34B7D9D5B689}" type="sibTrans" cxnId="{D209E095-A603-4F6F-AA54-10D5B06CB9E5}">
      <dgm:prSet/>
      <dgm:spPr/>
      <dgm:t>
        <a:bodyPr/>
        <a:lstStyle/>
        <a:p>
          <a:endParaRPr lang="fr-FR"/>
        </a:p>
      </dgm:t>
    </dgm:pt>
    <dgm:pt modelId="{70AEBF2B-8603-4DD0-85C1-CFF7A81124CE}">
      <dgm:prSet phldrT="[Texte]"/>
      <dgm:spPr/>
      <dgm:t>
        <a:bodyPr/>
        <a:lstStyle/>
        <a:p>
          <a:r>
            <a:rPr lang="fr-FR" dirty="0" smtClean="0"/>
            <a:t>Échanges avec votre IP</a:t>
          </a:r>
          <a:endParaRPr lang="fr-FR" dirty="0"/>
        </a:p>
      </dgm:t>
    </dgm:pt>
    <dgm:pt modelId="{32977626-259D-4CA1-8FA9-E14B9844B2CA}" type="parTrans" cxnId="{75C8A606-CDAA-49F6-B710-C69FDCAAE0E5}">
      <dgm:prSet/>
      <dgm:spPr/>
      <dgm:t>
        <a:bodyPr/>
        <a:lstStyle/>
        <a:p>
          <a:endParaRPr lang="fr-FR"/>
        </a:p>
      </dgm:t>
    </dgm:pt>
    <dgm:pt modelId="{D82DDAC0-9D26-4C8F-A9A3-B4C3AB9B44D1}" type="sibTrans" cxnId="{75C8A606-CDAA-49F6-B710-C69FDCAAE0E5}">
      <dgm:prSet/>
      <dgm:spPr/>
      <dgm:t>
        <a:bodyPr/>
        <a:lstStyle/>
        <a:p>
          <a:endParaRPr lang="fr-FR"/>
        </a:p>
      </dgm:t>
    </dgm:pt>
    <dgm:pt modelId="{E3CFD4F7-8A1E-4284-8C2F-5FAA02783870}" type="pres">
      <dgm:prSet presAssocID="{1E6C4E3E-E0B9-4FB0-AB8C-49F9D83C09E0}" presName="Name0" presStyleCnt="0">
        <dgm:presLayoutVars>
          <dgm:dir/>
          <dgm:resizeHandles val="exact"/>
        </dgm:presLayoutVars>
      </dgm:prSet>
      <dgm:spPr/>
    </dgm:pt>
    <dgm:pt modelId="{72B0AF9A-0FFF-4A49-95A5-E0F4671C4216}" type="pres">
      <dgm:prSet presAssocID="{52F9665C-9F23-43C1-AC3C-D63EDD926E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198336-7FFE-48E0-9C18-C5CCC083EB01}" type="pres">
      <dgm:prSet presAssocID="{8B909927-6412-4277-B400-18D66B3A9392}" presName="sibTrans" presStyleLbl="sibTrans2D1" presStyleIdx="0" presStyleCnt="2"/>
      <dgm:spPr/>
    </dgm:pt>
    <dgm:pt modelId="{DE011CB2-17F5-4C6C-95C7-357020E2B4D6}" type="pres">
      <dgm:prSet presAssocID="{8B909927-6412-4277-B400-18D66B3A9392}" presName="connectorText" presStyleLbl="sibTrans2D1" presStyleIdx="0" presStyleCnt="2"/>
      <dgm:spPr/>
    </dgm:pt>
    <dgm:pt modelId="{833268E8-86C4-40DC-915C-30429D89A501}" type="pres">
      <dgm:prSet presAssocID="{1685BA07-F08C-4C3A-AEFF-A6F827C0BE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FD7A78-B5B2-40FC-8C0C-A6EF8002FFDD}" type="pres">
      <dgm:prSet presAssocID="{D37A8C06-55AF-4F80-8AFE-34B7D9D5B689}" presName="sibTrans" presStyleLbl="sibTrans2D1" presStyleIdx="1" presStyleCnt="2"/>
      <dgm:spPr/>
    </dgm:pt>
    <dgm:pt modelId="{F6194B35-7124-41DA-9AF2-093D396D5C30}" type="pres">
      <dgm:prSet presAssocID="{D37A8C06-55AF-4F80-8AFE-34B7D9D5B689}" presName="connectorText" presStyleLbl="sibTrans2D1" presStyleIdx="1" presStyleCnt="2"/>
      <dgm:spPr/>
    </dgm:pt>
    <dgm:pt modelId="{C353E31F-5AAB-4AB4-9BCA-2BC4C68D0F26}" type="pres">
      <dgm:prSet presAssocID="{70AEBF2B-8603-4DD0-85C1-CFF7A81124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47C5EE-8A89-4566-9337-6F5FA0C44EFC}" type="presOf" srcId="{70AEBF2B-8603-4DD0-85C1-CFF7A81124CE}" destId="{C353E31F-5AAB-4AB4-9BCA-2BC4C68D0F26}" srcOrd="0" destOrd="0" presId="urn:microsoft.com/office/officeart/2005/8/layout/process1"/>
    <dgm:cxn modelId="{D209E095-A603-4F6F-AA54-10D5B06CB9E5}" srcId="{1E6C4E3E-E0B9-4FB0-AB8C-49F9D83C09E0}" destId="{1685BA07-F08C-4C3A-AEFF-A6F827C0BEE2}" srcOrd="1" destOrd="0" parTransId="{DE69BBA6-795E-45D4-AACB-211A7A634509}" sibTransId="{D37A8C06-55AF-4F80-8AFE-34B7D9D5B689}"/>
    <dgm:cxn modelId="{EA500346-9809-448D-B0C3-E654E4B889EA}" type="presOf" srcId="{8B909927-6412-4277-B400-18D66B3A9392}" destId="{DE011CB2-17F5-4C6C-95C7-357020E2B4D6}" srcOrd="1" destOrd="0" presId="urn:microsoft.com/office/officeart/2005/8/layout/process1"/>
    <dgm:cxn modelId="{6E5046DA-E0A0-4AB6-A3C5-3878C9BAB7D9}" type="presOf" srcId="{1685BA07-F08C-4C3A-AEFF-A6F827C0BEE2}" destId="{833268E8-86C4-40DC-915C-30429D89A501}" srcOrd="0" destOrd="0" presId="urn:microsoft.com/office/officeart/2005/8/layout/process1"/>
    <dgm:cxn modelId="{1378518C-22F2-4DE7-A23D-702F670C664C}" type="presOf" srcId="{D37A8C06-55AF-4F80-8AFE-34B7D9D5B689}" destId="{F6194B35-7124-41DA-9AF2-093D396D5C30}" srcOrd="1" destOrd="0" presId="urn:microsoft.com/office/officeart/2005/8/layout/process1"/>
    <dgm:cxn modelId="{D5E5CE16-6641-4DAD-9A90-415E188B637A}" type="presOf" srcId="{D37A8C06-55AF-4F80-8AFE-34B7D9D5B689}" destId="{9DFD7A78-B5B2-40FC-8C0C-A6EF8002FFDD}" srcOrd="0" destOrd="0" presId="urn:microsoft.com/office/officeart/2005/8/layout/process1"/>
    <dgm:cxn modelId="{526B147C-0AE5-4B0D-9DA0-B931F1756039}" type="presOf" srcId="{1E6C4E3E-E0B9-4FB0-AB8C-49F9D83C09E0}" destId="{E3CFD4F7-8A1E-4284-8C2F-5FAA02783870}" srcOrd="0" destOrd="0" presId="urn:microsoft.com/office/officeart/2005/8/layout/process1"/>
    <dgm:cxn modelId="{75C8A606-CDAA-49F6-B710-C69FDCAAE0E5}" srcId="{1E6C4E3E-E0B9-4FB0-AB8C-49F9D83C09E0}" destId="{70AEBF2B-8603-4DD0-85C1-CFF7A81124CE}" srcOrd="2" destOrd="0" parTransId="{32977626-259D-4CA1-8FA9-E14B9844B2CA}" sibTransId="{D82DDAC0-9D26-4C8F-A9A3-B4C3AB9B44D1}"/>
    <dgm:cxn modelId="{16074D8E-D20E-4D75-A7C3-1B6323A41F5A}" srcId="{1E6C4E3E-E0B9-4FB0-AB8C-49F9D83C09E0}" destId="{52F9665C-9F23-43C1-AC3C-D63EDD926E1D}" srcOrd="0" destOrd="0" parTransId="{17FE4834-816E-4122-8E8B-8A98FB7E7D55}" sibTransId="{8B909927-6412-4277-B400-18D66B3A9392}"/>
    <dgm:cxn modelId="{12A55BC9-7766-40E9-A7AF-D71A76B7A499}" type="presOf" srcId="{52F9665C-9F23-43C1-AC3C-D63EDD926E1D}" destId="{72B0AF9A-0FFF-4A49-95A5-E0F4671C4216}" srcOrd="0" destOrd="0" presId="urn:microsoft.com/office/officeart/2005/8/layout/process1"/>
    <dgm:cxn modelId="{6D6829B3-E757-4EF6-9ADA-B46D2178B8C5}" type="presOf" srcId="{8B909927-6412-4277-B400-18D66B3A9392}" destId="{AB198336-7FFE-48E0-9C18-C5CCC083EB01}" srcOrd="0" destOrd="0" presId="urn:microsoft.com/office/officeart/2005/8/layout/process1"/>
    <dgm:cxn modelId="{235E4988-1924-4AEB-A4FA-8E76D1D99C83}" type="presParOf" srcId="{E3CFD4F7-8A1E-4284-8C2F-5FAA02783870}" destId="{72B0AF9A-0FFF-4A49-95A5-E0F4671C4216}" srcOrd="0" destOrd="0" presId="urn:microsoft.com/office/officeart/2005/8/layout/process1"/>
    <dgm:cxn modelId="{58D70CE2-5F26-49E6-A5D6-C6DA01C81516}" type="presParOf" srcId="{E3CFD4F7-8A1E-4284-8C2F-5FAA02783870}" destId="{AB198336-7FFE-48E0-9C18-C5CCC083EB01}" srcOrd="1" destOrd="0" presId="urn:microsoft.com/office/officeart/2005/8/layout/process1"/>
    <dgm:cxn modelId="{A88FAF79-F891-42FD-98B1-AD71AB9D6650}" type="presParOf" srcId="{AB198336-7FFE-48E0-9C18-C5CCC083EB01}" destId="{DE011CB2-17F5-4C6C-95C7-357020E2B4D6}" srcOrd="0" destOrd="0" presId="urn:microsoft.com/office/officeart/2005/8/layout/process1"/>
    <dgm:cxn modelId="{DDE47095-8118-4C50-AB55-7C8A8BD8C943}" type="presParOf" srcId="{E3CFD4F7-8A1E-4284-8C2F-5FAA02783870}" destId="{833268E8-86C4-40DC-915C-30429D89A501}" srcOrd="2" destOrd="0" presId="urn:microsoft.com/office/officeart/2005/8/layout/process1"/>
    <dgm:cxn modelId="{925BC85F-C2BC-40DC-BBA4-0288DA1685C1}" type="presParOf" srcId="{E3CFD4F7-8A1E-4284-8C2F-5FAA02783870}" destId="{9DFD7A78-B5B2-40FC-8C0C-A6EF8002FFDD}" srcOrd="3" destOrd="0" presId="urn:microsoft.com/office/officeart/2005/8/layout/process1"/>
    <dgm:cxn modelId="{9B30896B-0E86-43DE-936B-430AA554C92A}" type="presParOf" srcId="{9DFD7A78-B5B2-40FC-8C0C-A6EF8002FFDD}" destId="{F6194B35-7124-41DA-9AF2-093D396D5C30}" srcOrd="0" destOrd="0" presId="urn:microsoft.com/office/officeart/2005/8/layout/process1"/>
    <dgm:cxn modelId="{DB4BA316-3F21-434E-A8FE-2842E8F0CD6E}" type="presParOf" srcId="{E3CFD4F7-8A1E-4284-8C2F-5FAA02783870}" destId="{C353E31F-5AAB-4AB4-9BCA-2BC4C68D0F2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6C4E3E-E0B9-4FB0-AB8C-49F9D83C09E0}" type="doc">
      <dgm:prSet loTypeId="urn:microsoft.com/office/officeart/2005/8/layout/process1" loCatId="process" qsTypeId="urn:microsoft.com/office/officeart/2005/8/quickstyle/simple2" qsCatId="simple" csTypeId="urn:microsoft.com/office/officeart/2005/8/colors/colorful2" csCatId="colorful" phldr="1"/>
      <dgm:spPr/>
    </dgm:pt>
    <dgm:pt modelId="{52F9665C-9F23-43C1-AC3C-D63EDD926E1D}">
      <dgm:prSet phldrT="[Texte]"/>
      <dgm:spPr/>
      <dgm:t>
        <a:bodyPr/>
        <a:lstStyle/>
        <a:p>
          <a:r>
            <a:rPr lang="fr-FR" b="1" u="sng" dirty="0" smtClean="0"/>
            <a:t>État des lieux de votre évaluation</a:t>
          </a:r>
          <a:endParaRPr lang="fr-FR" b="1" u="sng" dirty="0"/>
        </a:p>
      </dgm:t>
    </dgm:pt>
    <dgm:pt modelId="{17FE4834-816E-4122-8E8B-8A98FB7E7D55}" type="parTrans" cxnId="{16074D8E-D20E-4D75-A7C3-1B6323A41F5A}">
      <dgm:prSet/>
      <dgm:spPr/>
      <dgm:t>
        <a:bodyPr/>
        <a:lstStyle/>
        <a:p>
          <a:endParaRPr lang="fr-FR"/>
        </a:p>
      </dgm:t>
    </dgm:pt>
    <dgm:pt modelId="{8B909927-6412-4277-B400-18D66B3A9392}" type="sibTrans" cxnId="{16074D8E-D20E-4D75-A7C3-1B6323A41F5A}">
      <dgm:prSet/>
      <dgm:spPr/>
      <dgm:t>
        <a:bodyPr/>
        <a:lstStyle/>
        <a:p>
          <a:endParaRPr lang="fr-FR"/>
        </a:p>
      </dgm:t>
    </dgm:pt>
    <dgm:pt modelId="{1685BA07-F08C-4C3A-AEFF-A6F827C0BEE2}">
      <dgm:prSet phldrT="[Texte]"/>
      <dgm:spPr/>
      <dgm:t>
        <a:bodyPr/>
        <a:lstStyle/>
        <a:p>
          <a:r>
            <a:rPr lang="fr-FR" dirty="0" smtClean="0"/>
            <a:t>4 modalités génériques </a:t>
          </a:r>
          <a:r>
            <a:rPr lang="fr-FR" dirty="0" smtClean="0"/>
            <a:t>d’évaluation</a:t>
          </a:r>
          <a:endParaRPr lang="fr-FR" dirty="0"/>
        </a:p>
      </dgm:t>
    </dgm:pt>
    <dgm:pt modelId="{DE69BBA6-795E-45D4-AACB-211A7A634509}" type="parTrans" cxnId="{D209E095-A603-4F6F-AA54-10D5B06CB9E5}">
      <dgm:prSet/>
      <dgm:spPr/>
      <dgm:t>
        <a:bodyPr/>
        <a:lstStyle/>
        <a:p>
          <a:endParaRPr lang="fr-FR"/>
        </a:p>
      </dgm:t>
    </dgm:pt>
    <dgm:pt modelId="{D37A8C06-55AF-4F80-8AFE-34B7D9D5B689}" type="sibTrans" cxnId="{D209E095-A603-4F6F-AA54-10D5B06CB9E5}">
      <dgm:prSet/>
      <dgm:spPr/>
      <dgm:t>
        <a:bodyPr/>
        <a:lstStyle/>
        <a:p>
          <a:endParaRPr lang="fr-FR"/>
        </a:p>
      </dgm:t>
    </dgm:pt>
    <dgm:pt modelId="{70AEBF2B-8603-4DD0-85C1-CFF7A81124CE}">
      <dgm:prSet phldrT="[Texte]"/>
      <dgm:spPr/>
      <dgm:t>
        <a:bodyPr/>
        <a:lstStyle/>
        <a:p>
          <a:r>
            <a:rPr lang="fr-FR" dirty="0" smtClean="0"/>
            <a:t>Échanges avec votre IP</a:t>
          </a:r>
          <a:endParaRPr lang="fr-FR" dirty="0"/>
        </a:p>
      </dgm:t>
    </dgm:pt>
    <dgm:pt modelId="{32977626-259D-4CA1-8FA9-E14B9844B2CA}" type="parTrans" cxnId="{75C8A606-CDAA-49F6-B710-C69FDCAAE0E5}">
      <dgm:prSet/>
      <dgm:spPr/>
      <dgm:t>
        <a:bodyPr/>
        <a:lstStyle/>
        <a:p>
          <a:endParaRPr lang="fr-FR"/>
        </a:p>
      </dgm:t>
    </dgm:pt>
    <dgm:pt modelId="{D82DDAC0-9D26-4C8F-A9A3-B4C3AB9B44D1}" type="sibTrans" cxnId="{75C8A606-CDAA-49F6-B710-C69FDCAAE0E5}">
      <dgm:prSet/>
      <dgm:spPr/>
      <dgm:t>
        <a:bodyPr/>
        <a:lstStyle/>
        <a:p>
          <a:endParaRPr lang="fr-FR"/>
        </a:p>
      </dgm:t>
    </dgm:pt>
    <dgm:pt modelId="{E3CFD4F7-8A1E-4284-8C2F-5FAA02783870}" type="pres">
      <dgm:prSet presAssocID="{1E6C4E3E-E0B9-4FB0-AB8C-49F9D83C09E0}" presName="Name0" presStyleCnt="0">
        <dgm:presLayoutVars>
          <dgm:dir/>
          <dgm:resizeHandles val="exact"/>
        </dgm:presLayoutVars>
      </dgm:prSet>
      <dgm:spPr/>
    </dgm:pt>
    <dgm:pt modelId="{72B0AF9A-0FFF-4A49-95A5-E0F4671C4216}" type="pres">
      <dgm:prSet presAssocID="{52F9665C-9F23-43C1-AC3C-D63EDD926E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198336-7FFE-48E0-9C18-C5CCC083EB01}" type="pres">
      <dgm:prSet presAssocID="{8B909927-6412-4277-B400-18D66B3A9392}" presName="sibTrans" presStyleLbl="sibTrans2D1" presStyleIdx="0" presStyleCnt="2"/>
      <dgm:spPr/>
    </dgm:pt>
    <dgm:pt modelId="{DE011CB2-17F5-4C6C-95C7-357020E2B4D6}" type="pres">
      <dgm:prSet presAssocID="{8B909927-6412-4277-B400-18D66B3A9392}" presName="connectorText" presStyleLbl="sibTrans2D1" presStyleIdx="0" presStyleCnt="2"/>
      <dgm:spPr/>
    </dgm:pt>
    <dgm:pt modelId="{833268E8-86C4-40DC-915C-30429D89A501}" type="pres">
      <dgm:prSet presAssocID="{1685BA07-F08C-4C3A-AEFF-A6F827C0BE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FD7A78-B5B2-40FC-8C0C-A6EF8002FFDD}" type="pres">
      <dgm:prSet presAssocID="{D37A8C06-55AF-4F80-8AFE-34B7D9D5B689}" presName="sibTrans" presStyleLbl="sibTrans2D1" presStyleIdx="1" presStyleCnt="2"/>
      <dgm:spPr/>
    </dgm:pt>
    <dgm:pt modelId="{F6194B35-7124-41DA-9AF2-093D396D5C30}" type="pres">
      <dgm:prSet presAssocID="{D37A8C06-55AF-4F80-8AFE-34B7D9D5B689}" presName="connectorText" presStyleLbl="sibTrans2D1" presStyleIdx="1" presStyleCnt="2"/>
      <dgm:spPr/>
    </dgm:pt>
    <dgm:pt modelId="{C353E31F-5AAB-4AB4-9BCA-2BC4C68D0F26}" type="pres">
      <dgm:prSet presAssocID="{70AEBF2B-8603-4DD0-85C1-CFF7A81124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47C5EE-8A89-4566-9337-6F5FA0C44EFC}" type="presOf" srcId="{70AEBF2B-8603-4DD0-85C1-CFF7A81124CE}" destId="{C353E31F-5AAB-4AB4-9BCA-2BC4C68D0F26}" srcOrd="0" destOrd="0" presId="urn:microsoft.com/office/officeart/2005/8/layout/process1"/>
    <dgm:cxn modelId="{D209E095-A603-4F6F-AA54-10D5B06CB9E5}" srcId="{1E6C4E3E-E0B9-4FB0-AB8C-49F9D83C09E0}" destId="{1685BA07-F08C-4C3A-AEFF-A6F827C0BEE2}" srcOrd="1" destOrd="0" parTransId="{DE69BBA6-795E-45D4-AACB-211A7A634509}" sibTransId="{D37A8C06-55AF-4F80-8AFE-34B7D9D5B689}"/>
    <dgm:cxn modelId="{EA500346-9809-448D-B0C3-E654E4B889EA}" type="presOf" srcId="{8B909927-6412-4277-B400-18D66B3A9392}" destId="{DE011CB2-17F5-4C6C-95C7-357020E2B4D6}" srcOrd="1" destOrd="0" presId="urn:microsoft.com/office/officeart/2005/8/layout/process1"/>
    <dgm:cxn modelId="{6E5046DA-E0A0-4AB6-A3C5-3878C9BAB7D9}" type="presOf" srcId="{1685BA07-F08C-4C3A-AEFF-A6F827C0BEE2}" destId="{833268E8-86C4-40DC-915C-30429D89A501}" srcOrd="0" destOrd="0" presId="urn:microsoft.com/office/officeart/2005/8/layout/process1"/>
    <dgm:cxn modelId="{1378518C-22F2-4DE7-A23D-702F670C664C}" type="presOf" srcId="{D37A8C06-55AF-4F80-8AFE-34B7D9D5B689}" destId="{F6194B35-7124-41DA-9AF2-093D396D5C30}" srcOrd="1" destOrd="0" presId="urn:microsoft.com/office/officeart/2005/8/layout/process1"/>
    <dgm:cxn modelId="{D5E5CE16-6641-4DAD-9A90-415E188B637A}" type="presOf" srcId="{D37A8C06-55AF-4F80-8AFE-34B7D9D5B689}" destId="{9DFD7A78-B5B2-40FC-8C0C-A6EF8002FFDD}" srcOrd="0" destOrd="0" presId="urn:microsoft.com/office/officeart/2005/8/layout/process1"/>
    <dgm:cxn modelId="{526B147C-0AE5-4B0D-9DA0-B931F1756039}" type="presOf" srcId="{1E6C4E3E-E0B9-4FB0-AB8C-49F9D83C09E0}" destId="{E3CFD4F7-8A1E-4284-8C2F-5FAA02783870}" srcOrd="0" destOrd="0" presId="urn:microsoft.com/office/officeart/2005/8/layout/process1"/>
    <dgm:cxn modelId="{75C8A606-CDAA-49F6-B710-C69FDCAAE0E5}" srcId="{1E6C4E3E-E0B9-4FB0-AB8C-49F9D83C09E0}" destId="{70AEBF2B-8603-4DD0-85C1-CFF7A81124CE}" srcOrd="2" destOrd="0" parTransId="{32977626-259D-4CA1-8FA9-E14B9844B2CA}" sibTransId="{D82DDAC0-9D26-4C8F-A9A3-B4C3AB9B44D1}"/>
    <dgm:cxn modelId="{16074D8E-D20E-4D75-A7C3-1B6323A41F5A}" srcId="{1E6C4E3E-E0B9-4FB0-AB8C-49F9D83C09E0}" destId="{52F9665C-9F23-43C1-AC3C-D63EDD926E1D}" srcOrd="0" destOrd="0" parTransId="{17FE4834-816E-4122-8E8B-8A98FB7E7D55}" sibTransId="{8B909927-6412-4277-B400-18D66B3A9392}"/>
    <dgm:cxn modelId="{12A55BC9-7766-40E9-A7AF-D71A76B7A499}" type="presOf" srcId="{52F9665C-9F23-43C1-AC3C-D63EDD926E1D}" destId="{72B0AF9A-0FFF-4A49-95A5-E0F4671C4216}" srcOrd="0" destOrd="0" presId="urn:microsoft.com/office/officeart/2005/8/layout/process1"/>
    <dgm:cxn modelId="{6D6829B3-E757-4EF6-9ADA-B46D2178B8C5}" type="presOf" srcId="{8B909927-6412-4277-B400-18D66B3A9392}" destId="{AB198336-7FFE-48E0-9C18-C5CCC083EB01}" srcOrd="0" destOrd="0" presId="urn:microsoft.com/office/officeart/2005/8/layout/process1"/>
    <dgm:cxn modelId="{235E4988-1924-4AEB-A4FA-8E76D1D99C83}" type="presParOf" srcId="{E3CFD4F7-8A1E-4284-8C2F-5FAA02783870}" destId="{72B0AF9A-0FFF-4A49-95A5-E0F4671C4216}" srcOrd="0" destOrd="0" presId="urn:microsoft.com/office/officeart/2005/8/layout/process1"/>
    <dgm:cxn modelId="{58D70CE2-5F26-49E6-A5D6-C6DA01C81516}" type="presParOf" srcId="{E3CFD4F7-8A1E-4284-8C2F-5FAA02783870}" destId="{AB198336-7FFE-48E0-9C18-C5CCC083EB01}" srcOrd="1" destOrd="0" presId="urn:microsoft.com/office/officeart/2005/8/layout/process1"/>
    <dgm:cxn modelId="{A88FAF79-F891-42FD-98B1-AD71AB9D6650}" type="presParOf" srcId="{AB198336-7FFE-48E0-9C18-C5CCC083EB01}" destId="{DE011CB2-17F5-4C6C-95C7-357020E2B4D6}" srcOrd="0" destOrd="0" presId="urn:microsoft.com/office/officeart/2005/8/layout/process1"/>
    <dgm:cxn modelId="{DDE47095-8118-4C50-AB55-7C8A8BD8C943}" type="presParOf" srcId="{E3CFD4F7-8A1E-4284-8C2F-5FAA02783870}" destId="{833268E8-86C4-40DC-915C-30429D89A501}" srcOrd="2" destOrd="0" presId="urn:microsoft.com/office/officeart/2005/8/layout/process1"/>
    <dgm:cxn modelId="{925BC85F-C2BC-40DC-BBA4-0288DA1685C1}" type="presParOf" srcId="{E3CFD4F7-8A1E-4284-8C2F-5FAA02783870}" destId="{9DFD7A78-B5B2-40FC-8C0C-A6EF8002FFDD}" srcOrd="3" destOrd="0" presId="urn:microsoft.com/office/officeart/2005/8/layout/process1"/>
    <dgm:cxn modelId="{9B30896B-0E86-43DE-936B-430AA554C92A}" type="presParOf" srcId="{9DFD7A78-B5B2-40FC-8C0C-A6EF8002FFDD}" destId="{F6194B35-7124-41DA-9AF2-093D396D5C30}" srcOrd="0" destOrd="0" presId="urn:microsoft.com/office/officeart/2005/8/layout/process1"/>
    <dgm:cxn modelId="{DB4BA316-3F21-434E-A8FE-2842E8F0CD6E}" type="presParOf" srcId="{E3CFD4F7-8A1E-4284-8C2F-5FAA02783870}" destId="{C353E31F-5AAB-4AB4-9BCA-2BC4C68D0F2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738D905-F1E1-4EA6-A4A7-6839AEE51F93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40746329-2A5C-4249-85BB-61ADCB70EF85}">
      <dgm:prSet phldrT="[Texte]"/>
      <dgm:spPr/>
      <dgm:t>
        <a:bodyPr/>
        <a:lstStyle/>
        <a:p>
          <a:r>
            <a:rPr lang="fr-FR" dirty="0" smtClean="0"/>
            <a:t>3 minutes pour remplir un </a:t>
          </a:r>
          <a:r>
            <a:rPr lang="fr-FR" dirty="0" err="1" smtClean="0"/>
            <a:t>etherpad</a:t>
          </a:r>
          <a:endParaRPr lang="fr-FR" dirty="0"/>
        </a:p>
      </dgm:t>
    </dgm:pt>
    <dgm:pt modelId="{6B653F19-ADCB-44B1-B0B2-5C409FFE67DD}" type="parTrans" cxnId="{7E3A2DD4-0625-44CF-B1E0-B342FC2D147B}">
      <dgm:prSet/>
      <dgm:spPr/>
      <dgm:t>
        <a:bodyPr/>
        <a:lstStyle/>
        <a:p>
          <a:endParaRPr lang="fr-FR"/>
        </a:p>
      </dgm:t>
    </dgm:pt>
    <dgm:pt modelId="{05E4AE86-D4F0-4DE8-AB50-B6954D8F7CB4}" type="sibTrans" cxnId="{7E3A2DD4-0625-44CF-B1E0-B342FC2D147B}">
      <dgm:prSet/>
      <dgm:spPr/>
      <dgm:t>
        <a:bodyPr/>
        <a:lstStyle/>
        <a:p>
          <a:endParaRPr lang="fr-FR"/>
        </a:p>
      </dgm:t>
    </dgm:pt>
    <dgm:pt modelId="{6198266D-A428-4674-8FF5-F277B045C671}">
      <dgm:prSet phldrT="[Texte]"/>
      <dgm:spPr/>
      <dgm:t>
        <a:bodyPr/>
        <a:lstStyle/>
        <a:p>
          <a:r>
            <a:rPr lang="fr-FR" dirty="0" smtClean="0"/>
            <a:t>Échanges sur les réponses</a:t>
          </a:r>
          <a:endParaRPr lang="fr-FR" dirty="0"/>
        </a:p>
      </dgm:t>
    </dgm:pt>
    <dgm:pt modelId="{D4CF6899-CF4F-440C-868C-DD0F9788BEB9}" type="parTrans" cxnId="{43A5F285-6FBD-41F1-AB55-59384B9F262E}">
      <dgm:prSet/>
      <dgm:spPr/>
      <dgm:t>
        <a:bodyPr/>
        <a:lstStyle/>
        <a:p>
          <a:endParaRPr lang="fr-FR"/>
        </a:p>
      </dgm:t>
    </dgm:pt>
    <dgm:pt modelId="{6A19F842-1E43-435F-BFE6-03C1BC78EB2C}" type="sibTrans" cxnId="{43A5F285-6FBD-41F1-AB55-59384B9F262E}">
      <dgm:prSet/>
      <dgm:spPr/>
      <dgm:t>
        <a:bodyPr/>
        <a:lstStyle/>
        <a:p>
          <a:endParaRPr lang="fr-FR"/>
        </a:p>
      </dgm:t>
    </dgm:pt>
    <dgm:pt modelId="{5D63BF4B-7EE9-4EC8-99F7-3894787A0449}" type="pres">
      <dgm:prSet presAssocID="{D738D905-F1E1-4EA6-A4A7-6839AEE51F93}" presName="diagram" presStyleCnt="0">
        <dgm:presLayoutVars>
          <dgm:dir/>
          <dgm:resizeHandles val="exact"/>
        </dgm:presLayoutVars>
      </dgm:prSet>
      <dgm:spPr/>
    </dgm:pt>
    <dgm:pt modelId="{A7975890-DBAD-495E-ABBC-580536975269}" type="pres">
      <dgm:prSet presAssocID="{40746329-2A5C-4249-85BB-61ADCB70EF85}" presName="node" presStyleLbl="node1" presStyleIdx="0" presStyleCnt="2">
        <dgm:presLayoutVars>
          <dgm:bulletEnabled val="1"/>
        </dgm:presLayoutVars>
      </dgm:prSet>
      <dgm:spPr/>
    </dgm:pt>
    <dgm:pt modelId="{9FA4DDD7-64DE-4E8B-8847-9249B7AD2D22}" type="pres">
      <dgm:prSet presAssocID="{05E4AE86-D4F0-4DE8-AB50-B6954D8F7CB4}" presName="sibTrans" presStyleCnt="0"/>
      <dgm:spPr/>
    </dgm:pt>
    <dgm:pt modelId="{8A379B63-B8E3-485E-B171-1934484D15F3}" type="pres">
      <dgm:prSet presAssocID="{6198266D-A428-4674-8FF5-F277B045C67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F1FB67-E901-42B0-8C81-38EABE779DFF}" type="presOf" srcId="{40746329-2A5C-4249-85BB-61ADCB70EF85}" destId="{A7975890-DBAD-495E-ABBC-580536975269}" srcOrd="0" destOrd="0" presId="urn:microsoft.com/office/officeart/2005/8/layout/default"/>
    <dgm:cxn modelId="{7E3A2DD4-0625-44CF-B1E0-B342FC2D147B}" srcId="{D738D905-F1E1-4EA6-A4A7-6839AEE51F93}" destId="{40746329-2A5C-4249-85BB-61ADCB70EF85}" srcOrd="0" destOrd="0" parTransId="{6B653F19-ADCB-44B1-B0B2-5C409FFE67DD}" sibTransId="{05E4AE86-D4F0-4DE8-AB50-B6954D8F7CB4}"/>
    <dgm:cxn modelId="{43A5F285-6FBD-41F1-AB55-59384B9F262E}" srcId="{D738D905-F1E1-4EA6-A4A7-6839AEE51F93}" destId="{6198266D-A428-4674-8FF5-F277B045C671}" srcOrd="1" destOrd="0" parTransId="{D4CF6899-CF4F-440C-868C-DD0F9788BEB9}" sibTransId="{6A19F842-1E43-435F-BFE6-03C1BC78EB2C}"/>
    <dgm:cxn modelId="{0E3BAAA1-94BE-486C-AEBA-1650E9A25086}" type="presOf" srcId="{D738D905-F1E1-4EA6-A4A7-6839AEE51F93}" destId="{5D63BF4B-7EE9-4EC8-99F7-3894787A0449}" srcOrd="0" destOrd="0" presId="urn:microsoft.com/office/officeart/2005/8/layout/default"/>
    <dgm:cxn modelId="{AF20D92B-ED0F-441A-A309-21AE16B7A5C9}" type="presOf" srcId="{6198266D-A428-4674-8FF5-F277B045C671}" destId="{8A379B63-B8E3-485E-B171-1934484D15F3}" srcOrd="0" destOrd="0" presId="urn:microsoft.com/office/officeart/2005/8/layout/default"/>
    <dgm:cxn modelId="{99143296-2C50-4660-B73C-DA2D1CF296F2}" type="presParOf" srcId="{5D63BF4B-7EE9-4EC8-99F7-3894787A0449}" destId="{A7975890-DBAD-495E-ABBC-580536975269}" srcOrd="0" destOrd="0" presId="urn:microsoft.com/office/officeart/2005/8/layout/default"/>
    <dgm:cxn modelId="{1A655124-15BD-4475-A946-BC46372B9AA1}" type="presParOf" srcId="{5D63BF4B-7EE9-4EC8-99F7-3894787A0449}" destId="{9FA4DDD7-64DE-4E8B-8847-9249B7AD2D22}" srcOrd="1" destOrd="0" presId="urn:microsoft.com/office/officeart/2005/8/layout/default"/>
    <dgm:cxn modelId="{FDE5298E-6FE6-4B5F-81A8-D706A983B152}" type="presParOf" srcId="{5D63BF4B-7EE9-4EC8-99F7-3894787A0449}" destId="{8A379B63-B8E3-485E-B171-1934484D15F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E6C4E3E-E0B9-4FB0-AB8C-49F9D83C09E0}" type="doc">
      <dgm:prSet loTypeId="urn:microsoft.com/office/officeart/2005/8/layout/process1" loCatId="process" qsTypeId="urn:microsoft.com/office/officeart/2005/8/quickstyle/simple2" qsCatId="simple" csTypeId="urn:microsoft.com/office/officeart/2005/8/colors/colorful2" csCatId="colorful" phldr="1"/>
      <dgm:spPr/>
    </dgm:pt>
    <dgm:pt modelId="{52F9665C-9F23-43C1-AC3C-D63EDD926E1D}">
      <dgm:prSet phldrT="[Texte]"/>
      <dgm:spPr/>
      <dgm:t>
        <a:bodyPr/>
        <a:lstStyle/>
        <a:p>
          <a:r>
            <a:rPr lang="fr-FR" dirty="0" smtClean="0"/>
            <a:t>État des lieux de votre évaluation</a:t>
          </a:r>
          <a:endParaRPr lang="fr-FR" dirty="0"/>
        </a:p>
      </dgm:t>
    </dgm:pt>
    <dgm:pt modelId="{17FE4834-816E-4122-8E8B-8A98FB7E7D55}" type="parTrans" cxnId="{16074D8E-D20E-4D75-A7C3-1B6323A41F5A}">
      <dgm:prSet/>
      <dgm:spPr/>
      <dgm:t>
        <a:bodyPr/>
        <a:lstStyle/>
        <a:p>
          <a:endParaRPr lang="fr-FR"/>
        </a:p>
      </dgm:t>
    </dgm:pt>
    <dgm:pt modelId="{8B909927-6412-4277-B400-18D66B3A9392}" type="sibTrans" cxnId="{16074D8E-D20E-4D75-A7C3-1B6323A41F5A}">
      <dgm:prSet/>
      <dgm:spPr/>
      <dgm:t>
        <a:bodyPr/>
        <a:lstStyle/>
        <a:p>
          <a:endParaRPr lang="fr-FR"/>
        </a:p>
      </dgm:t>
    </dgm:pt>
    <dgm:pt modelId="{1685BA07-F08C-4C3A-AEFF-A6F827C0BEE2}">
      <dgm:prSet phldrT="[Texte]"/>
      <dgm:spPr/>
      <dgm:t>
        <a:bodyPr/>
        <a:lstStyle/>
        <a:p>
          <a:r>
            <a:rPr lang="fr-FR" b="1" u="sng" dirty="0" smtClean="0"/>
            <a:t>4 modalités génériques </a:t>
          </a:r>
          <a:r>
            <a:rPr lang="fr-FR" b="1" u="sng" dirty="0" smtClean="0"/>
            <a:t>d’évaluation</a:t>
          </a:r>
          <a:endParaRPr lang="fr-FR" b="1" u="sng" dirty="0"/>
        </a:p>
      </dgm:t>
    </dgm:pt>
    <dgm:pt modelId="{DE69BBA6-795E-45D4-AACB-211A7A634509}" type="parTrans" cxnId="{D209E095-A603-4F6F-AA54-10D5B06CB9E5}">
      <dgm:prSet/>
      <dgm:spPr/>
      <dgm:t>
        <a:bodyPr/>
        <a:lstStyle/>
        <a:p>
          <a:endParaRPr lang="fr-FR"/>
        </a:p>
      </dgm:t>
    </dgm:pt>
    <dgm:pt modelId="{D37A8C06-55AF-4F80-8AFE-34B7D9D5B689}" type="sibTrans" cxnId="{D209E095-A603-4F6F-AA54-10D5B06CB9E5}">
      <dgm:prSet/>
      <dgm:spPr/>
      <dgm:t>
        <a:bodyPr/>
        <a:lstStyle/>
        <a:p>
          <a:endParaRPr lang="fr-FR"/>
        </a:p>
      </dgm:t>
    </dgm:pt>
    <dgm:pt modelId="{70AEBF2B-8603-4DD0-85C1-CFF7A81124CE}">
      <dgm:prSet phldrT="[Texte]"/>
      <dgm:spPr/>
      <dgm:t>
        <a:bodyPr/>
        <a:lstStyle/>
        <a:p>
          <a:r>
            <a:rPr lang="fr-FR" dirty="0" smtClean="0"/>
            <a:t>Échanges avec votre IP</a:t>
          </a:r>
          <a:endParaRPr lang="fr-FR" dirty="0"/>
        </a:p>
      </dgm:t>
    </dgm:pt>
    <dgm:pt modelId="{32977626-259D-4CA1-8FA9-E14B9844B2CA}" type="parTrans" cxnId="{75C8A606-CDAA-49F6-B710-C69FDCAAE0E5}">
      <dgm:prSet/>
      <dgm:spPr/>
      <dgm:t>
        <a:bodyPr/>
        <a:lstStyle/>
        <a:p>
          <a:endParaRPr lang="fr-FR"/>
        </a:p>
      </dgm:t>
    </dgm:pt>
    <dgm:pt modelId="{D82DDAC0-9D26-4C8F-A9A3-B4C3AB9B44D1}" type="sibTrans" cxnId="{75C8A606-CDAA-49F6-B710-C69FDCAAE0E5}">
      <dgm:prSet/>
      <dgm:spPr/>
      <dgm:t>
        <a:bodyPr/>
        <a:lstStyle/>
        <a:p>
          <a:endParaRPr lang="fr-FR"/>
        </a:p>
      </dgm:t>
    </dgm:pt>
    <dgm:pt modelId="{E3CFD4F7-8A1E-4284-8C2F-5FAA02783870}" type="pres">
      <dgm:prSet presAssocID="{1E6C4E3E-E0B9-4FB0-AB8C-49F9D83C09E0}" presName="Name0" presStyleCnt="0">
        <dgm:presLayoutVars>
          <dgm:dir/>
          <dgm:resizeHandles val="exact"/>
        </dgm:presLayoutVars>
      </dgm:prSet>
      <dgm:spPr/>
    </dgm:pt>
    <dgm:pt modelId="{72B0AF9A-0FFF-4A49-95A5-E0F4671C4216}" type="pres">
      <dgm:prSet presAssocID="{52F9665C-9F23-43C1-AC3C-D63EDD926E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198336-7FFE-48E0-9C18-C5CCC083EB01}" type="pres">
      <dgm:prSet presAssocID="{8B909927-6412-4277-B400-18D66B3A9392}" presName="sibTrans" presStyleLbl="sibTrans2D1" presStyleIdx="0" presStyleCnt="2"/>
      <dgm:spPr/>
    </dgm:pt>
    <dgm:pt modelId="{DE011CB2-17F5-4C6C-95C7-357020E2B4D6}" type="pres">
      <dgm:prSet presAssocID="{8B909927-6412-4277-B400-18D66B3A9392}" presName="connectorText" presStyleLbl="sibTrans2D1" presStyleIdx="0" presStyleCnt="2"/>
      <dgm:spPr/>
    </dgm:pt>
    <dgm:pt modelId="{833268E8-86C4-40DC-915C-30429D89A501}" type="pres">
      <dgm:prSet presAssocID="{1685BA07-F08C-4C3A-AEFF-A6F827C0BE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FD7A78-B5B2-40FC-8C0C-A6EF8002FFDD}" type="pres">
      <dgm:prSet presAssocID="{D37A8C06-55AF-4F80-8AFE-34B7D9D5B689}" presName="sibTrans" presStyleLbl="sibTrans2D1" presStyleIdx="1" presStyleCnt="2"/>
      <dgm:spPr/>
    </dgm:pt>
    <dgm:pt modelId="{F6194B35-7124-41DA-9AF2-093D396D5C30}" type="pres">
      <dgm:prSet presAssocID="{D37A8C06-55AF-4F80-8AFE-34B7D9D5B689}" presName="connectorText" presStyleLbl="sibTrans2D1" presStyleIdx="1" presStyleCnt="2"/>
      <dgm:spPr/>
    </dgm:pt>
    <dgm:pt modelId="{C353E31F-5AAB-4AB4-9BCA-2BC4C68D0F26}" type="pres">
      <dgm:prSet presAssocID="{70AEBF2B-8603-4DD0-85C1-CFF7A81124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47C5EE-8A89-4566-9337-6F5FA0C44EFC}" type="presOf" srcId="{70AEBF2B-8603-4DD0-85C1-CFF7A81124CE}" destId="{C353E31F-5AAB-4AB4-9BCA-2BC4C68D0F26}" srcOrd="0" destOrd="0" presId="urn:microsoft.com/office/officeart/2005/8/layout/process1"/>
    <dgm:cxn modelId="{D209E095-A603-4F6F-AA54-10D5B06CB9E5}" srcId="{1E6C4E3E-E0B9-4FB0-AB8C-49F9D83C09E0}" destId="{1685BA07-F08C-4C3A-AEFF-A6F827C0BEE2}" srcOrd="1" destOrd="0" parTransId="{DE69BBA6-795E-45D4-AACB-211A7A634509}" sibTransId="{D37A8C06-55AF-4F80-8AFE-34B7D9D5B689}"/>
    <dgm:cxn modelId="{EA500346-9809-448D-B0C3-E654E4B889EA}" type="presOf" srcId="{8B909927-6412-4277-B400-18D66B3A9392}" destId="{DE011CB2-17F5-4C6C-95C7-357020E2B4D6}" srcOrd="1" destOrd="0" presId="urn:microsoft.com/office/officeart/2005/8/layout/process1"/>
    <dgm:cxn modelId="{6E5046DA-E0A0-4AB6-A3C5-3878C9BAB7D9}" type="presOf" srcId="{1685BA07-F08C-4C3A-AEFF-A6F827C0BEE2}" destId="{833268E8-86C4-40DC-915C-30429D89A501}" srcOrd="0" destOrd="0" presId="urn:microsoft.com/office/officeart/2005/8/layout/process1"/>
    <dgm:cxn modelId="{1378518C-22F2-4DE7-A23D-702F670C664C}" type="presOf" srcId="{D37A8C06-55AF-4F80-8AFE-34B7D9D5B689}" destId="{F6194B35-7124-41DA-9AF2-093D396D5C30}" srcOrd="1" destOrd="0" presId="urn:microsoft.com/office/officeart/2005/8/layout/process1"/>
    <dgm:cxn modelId="{D5E5CE16-6641-4DAD-9A90-415E188B637A}" type="presOf" srcId="{D37A8C06-55AF-4F80-8AFE-34B7D9D5B689}" destId="{9DFD7A78-B5B2-40FC-8C0C-A6EF8002FFDD}" srcOrd="0" destOrd="0" presId="urn:microsoft.com/office/officeart/2005/8/layout/process1"/>
    <dgm:cxn modelId="{526B147C-0AE5-4B0D-9DA0-B931F1756039}" type="presOf" srcId="{1E6C4E3E-E0B9-4FB0-AB8C-49F9D83C09E0}" destId="{E3CFD4F7-8A1E-4284-8C2F-5FAA02783870}" srcOrd="0" destOrd="0" presId="urn:microsoft.com/office/officeart/2005/8/layout/process1"/>
    <dgm:cxn modelId="{75C8A606-CDAA-49F6-B710-C69FDCAAE0E5}" srcId="{1E6C4E3E-E0B9-4FB0-AB8C-49F9D83C09E0}" destId="{70AEBF2B-8603-4DD0-85C1-CFF7A81124CE}" srcOrd="2" destOrd="0" parTransId="{32977626-259D-4CA1-8FA9-E14B9844B2CA}" sibTransId="{D82DDAC0-9D26-4C8F-A9A3-B4C3AB9B44D1}"/>
    <dgm:cxn modelId="{16074D8E-D20E-4D75-A7C3-1B6323A41F5A}" srcId="{1E6C4E3E-E0B9-4FB0-AB8C-49F9D83C09E0}" destId="{52F9665C-9F23-43C1-AC3C-D63EDD926E1D}" srcOrd="0" destOrd="0" parTransId="{17FE4834-816E-4122-8E8B-8A98FB7E7D55}" sibTransId="{8B909927-6412-4277-B400-18D66B3A9392}"/>
    <dgm:cxn modelId="{12A55BC9-7766-40E9-A7AF-D71A76B7A499}" type="presOf" srcId="{52F9665C-9F23-43C1-AC3C-D63EDD926E1D}" destId="{72B0AF9A-0FFF-4A49-95A5-E0F4671C4216}" srcOrd="0" destOrd="0" presId="urn:microsoft.com/office/officeart/2005/8/layout/process1"/>
    <dgm:cxn modelId="{6D6829B3-E757-4EF6-9ADA-B46D2178B8C5}" type="presOf" srcId="{8B909927-6412-4277-B400-18D66B3A9392}" destId="{AB198336-7FFE-48E0-9C18-C5CCC083EB01}" srcOrd="0" destOrd="0" presId="urn:microsoft.com/office/officeart/2005/8/layout/process1"/>
    <dgm:cxn modelId="{235E4988-1924-4AEB-A4FA-8E76D1D99C83}" type="presParOf" srcId="{E3CFD4F7-8A1E-4284-8C2F-5FAA02783870}" destId="{72B0AF9A-0FFF-4A49-95A5-E0F4671C4216}" srcOrd="0" destOrd="0" presId="urn:microsoft.com/office/officeart/2005/8/layout/process1"/>
    <dgm:cxn modelId="{58D70CE2-5F26-49E6-A5D6-C6DA01C81516}" type="presParOf" srcId="{E3CFD4F7-8A1E-4284-8C2F-5FAA02783870}" destId="{AB198336-7FFE-48E0-9C18-C5CCC083EB01}" srcOrd="1" destOrd="0" presId="urn:microsoft.com/office/officeart/2005/8/layout/process1"/>
    <dgm:cxn modelId="{A88FAF79-F891-42FD-98B1-AD71AB9D6650}" type="presParOf" srcId="{AB198336-7FFE-48E0-9C18-C5CCC083EB01}" destId="{DE011CB2-17F5-4C6C-95C7-357020E2B4D6}" srcOrd="0" destOrd="0" presId="urn:microsoft.com/office/officeart/2005/8/layout/process1"/>
    <dgm:cxn modelId="{DDE47095-8118-4C50-AB55-7C8A8BD8C943}" type="presParOf" srcId="{E3CFD4F7-8A1E-4284-8C2F-5FAA02783870}" destId="{833268E8-86C4-40DC-915C-30429D89A501}" srcOrd="2" destOrd="0" presId="urn:microsoft.com/office/officeart/2005/8/layout/process1"/>
    <dgm:cxn modelId="{925BC85F-C2BC-40DC-BBA4-0288DA1685C1}" type="presParOf" srcId="{E3CFD4F7-8A1E-4284-8C2F-5FAA02783870}" destId="{9DFD7A78-B5B2-40FC-8C0C-A6EF8002FFDD}" srcOrd="3" destOrd="0" presId="urn:microsoft.com/office/officeart/2005/8/layout/process1"/>
    <dgm:cxn modelId="{9B30896B-0E86-43DE-936B-430AA554C92A}" type="presParOf" srcId="{9DFD7A78-B5B2-40FC-8C0C-A6EF8002FFDD}" destId="{F6194B35-7124-41DA-9AF2-093D396D5C30}" srcOrd="0" destOrd="0" presId="urn:microsoft.com/office/officeart/2005/8/layout/process1"/>
    <dgm:cxn modelId="{DB4BA316-3F21-434E-A8FE-2842E8F0CD6E}" type="presParOf" srcId="{E3CFD4F7-8A1E-4284-8C2F-5FAA02783870}" destId="{C353E31F-5AAB-4AB4-9BCA-2BC4C68D0F2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D7A299-D71D-430E-A606-DC2756CF9C27}" type="doc">
      <dgm:prSet loTypeId="urn:microsoft.com/office/officeart/2005/8/layout/matrix2" loCatId="matrix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AAC159EC-EB67-4D83-9230-7484AAB07DD5}">
      <dgm:prSet phldrT="[Texte]" custT="1"/>
      <dgm:spPr/>
      <dgm:t>
        <a:bodyPr/>
        <a:lstStyle/>
        <a:p>
          <a:r>
            <a:rPr lang="fr-FR" sz="1800" dirty="0" smtClean="0"/>
            <a:t>Évaluation</a:t>
          </a:r>
          <a:r>
            <a:rPr lang="fr-FR" sz="2000" dirty="0" smtClean="0"/>
            <a:t> en direct sans matériel</a:t>
          </a:r>
          <a:endParaRPr lang="fr-FR" sz="2000" dirty="0"/>
        </a:p>
      </dgm:t>
    </dgm:pt>
    <dgm:pt modelId="{720EB1B3-FA77-44B0-BBA4-453D3D6E4BE2}" type="parTrans" cxnId="{8F6F3A12-E9AD-48C0-B950-0EA92FB3F93D}">
      <dgm:prSet/>
      <dgm:spPr/>
      <dgm:t>
        <a:bodyPr/>
        <a:lstStyle/>
        <a:p>
          <a:endParaRPr lang="fr-FR" sz="2400"/>
        </a:p>
      </dgm:t>
    </dgm:pt>
    <dgm:pt modelId="{C16E4F51-8BC5-4A04-B27B-4D56D61B20D0}" type="sibTrans" cxnId="{8F6F3A12-E9AD-48C0-B950-0EA92FB3F93D}">
      <dgm:prSet/>
      <dgm:spPr/>
      <dgm:t>
        <a:bodyPr/>
        <a:lstStyle/>
        <a:p>
          <a:endParaRPr lang="fr-FR" sz="2400"/>
        </a:p>
      </dgm:t>
    </dgm:pt>
    <dgm:pt modelId="{9AEB659B-E74B-4042-85B0-8E3072D6CABF}">
      <dgm:prSet phldrT="[Texte]" custT="1"/>
      <dgm:spPr/>
      <dgm:t>
        <a:bodyPr/>
        <a:lstStyle/>
        <a:p>
          <a:r>
            <a:rPr lang="fr-FR" sz="1800" dirty="0" smtClean="0"/>
            <a:t>Évaluation </a:t>
          </a:r>
          <a:r>
            <a:rPr lang="fr-FR" sz="2000" dirty="0" smtClean="0"/>
            <a:t>en différé avec matériel</a:t>
          </a:r>
          <a:endParaRPr lang="fr-FR" sz="2000" dirty="0"/>
        </a:p>
      </dgm:t>
    </dgm:pt>
    <dgm:pt modelId="{03B1C90C-8C27-4B27-9C91-97762C38A015}" type="parTrans" cxnId="{14576F81-A968-4A7E-B20C-8C6E90B8ECB6}">
      <dgm:prSet/>
      <dgm:spPr/>
      <dgm:t>
        <a:bodyPr/>
        <a:lstStyle/>
        <a:p>
          <a:endParaRPr lang="fr-FR" sz="2400"/>
        </a:p>
      </dgm:t>
    </dgm:pt>
    <dgm:pt modelId="{26E9270C-E6D8-4AFB-947E-684CD252889B}" type="sibTrans" cxnId="{14576F81-A968-4A7E-B20C-8C6E90B8ECB6}">
      <dgm:prSet/>
      <dgm:spPr/>
      <dgm:t>
        <a:bodyPr/>
        <a:lstStyle/>
        <a:p>
          <a:endParaRPr lang="fr-FR" sz="2400"/>
        </a:p>
      </dgm:t>
    </dgm:pt>
    <dgm:pt modelId="{371E52BA-8C3D-4F58-8B2A-6F121412DC80}">
      <dgm:prSet phldrT="[Texte]" custT="1"/>
      <dgm:spPr/>
      <dgm:t>
        <a:bodyPr/>
        <a:lstStyle/>
        <a:p>
          <a:r>
            <a:rPr lang="fr-FR" sz="1800" dirty="0" smtClean="0"/>
            <a:t>Évaluation</a:t>
          </a:r>
          <a:r>
            <a:rPr lang="fr-FR" sz="2000" dirty="0" smtClean="0"/>
            <a:t> en différé sans matériel</a:t>
          </a:r>
          <a:endParaRPr lang="fr-FR" sz="2000" dirty="0"/>
        </a:p>
      </dgm:t>
    </dgm:pt>
    <dgm:pt modelId="{88C8ABC8-5F3E-475E-BCBC-44BAD11F3DFF}" type="parTrans" cxnId="{509CC7E2-5F65-42D7-9500-C92834134268}">
      <dgm:prSet/>
      <dgm:spPr/>
      <dgm:t>
        <a:bodyPr/>
        <a:lstStyle/>
        <a:p>
          <a:endParaRPr lang="fr-FR" sz="2400"/>
        </a:p>
      </dgm:t>
    </dgm:pt>
    <dgm:pt modelId="{8EEFAC22-1472-4644-A7DF-A49A895A2359}" type="sibTrans" cxnId="{509CC7E2-5F65-42D7-9500-C92834134268}">
      <dgm:prSet/>
      <dgm:spPr/>
      <dgm:t>
        <a:bodyPr/>
        <a:lstStyle/>
        <a:p>
          <a:endParaRPr lang="fr-FR" sz="2400"/>
        </a:p>
      </dgm:t>
    </dgm:pt>
    <dgm:pt modelId="{BDDFD799-0011-4DFF-9A5F-29A0AB2506F1}">
      <dgm:prSet phldrT="[Texte]" custT="1"/>
      <dgm:spPr/>
      <dgm:t>
        <a:bodyPr/>
        <a:lstStyle/>
        <a:p>
          <a:r>
            <a:rPr lang="fr-FR" sz="1800" dirty="0" smtClean="0"/>
            <a:t>Évaluation </a:t>
          </a:r>
          <a:r>
            <a:rPr lang="fr-FR" sz="2000" dirty="0" smtClean="0"/>
            <a:t>en direct avec matériel</a:t>
          </a:r>
          <a:endParaRPr lang="fr-FR" sz="2000" dirty="0"/>
        </a:p>
      </dgm:t>
    </dgm:pt>
    <dgm:pt modelId="{0F19976F-4B46-4AC6-9A0B-E2E91AB495B1}" type="parTrans" cxnId="{294F61D6-ECA6-42B3-ABBB-48A81309730A}">
      <dgm:prSet/>
      <dgm:spPr/>
      <dgm:t>
        <a:bodyPr/>
        <a:lstStyle/>
        <a:p>
          <a:endParaRPr lang="fr-FR" sz="2400"/>
        </a:p>
      </dgm:t>
    </dgm:pt>
    <dgm:pt modelId="{209C3489-E08E-422C-8B6A-07D9E9EC7330}" type="sibTrans" cxnId="{294F61D6-ECA6-42B3-ABBB-48A81309730A}">
      <dgm:prSet/>
      <dgm:spPr/>
      <dgm:t>
        <a:bodyPr/>
        <a:lstStyle/>
        <a:p>
          <a:endParaRPr lang="fr-FR" sz="2400"/>
        </a:p>
      </dgm:t>
    </dgm:pt>
    <dgm:pt modelId="{050E1BEF-E381-4856-9E9C-378613787969}" type="pres">
      <dgm:prSet presAssocID="{7FD7A299-D71D-430E-A606-DC2756CF9C2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C5B12A2-9114-451F-81FE-6E54C6BFA20A}" type="pres">
      <dgm:prSet presAssocID="{7FD7A299-D71D-430E-A606-DC2756CF9C27}" presName="axisShape" presStyleLbl="bgShp" presStyleIdx="0" presStyleCnt="1"/>
      <dgm:spPr/>
      <dgm:t>
        <a:bodyPr/>
        <a:lstStyle/>
        <a:p>
          <a:endParaRPr lang="fr-FR"/>
        </a:p>
      </dgm:t>
    </dgm:pt>
    <dgm:pt modelId="{ACD16D39-EC6D-44B1-AAD8-DC83B5310ABE}" type="pres">
      <dgm:prSet presAssocID="{7FD7A299-D71D-430E-A606-DC2756CF9C27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3653B3-437F-4B2A-86C0-3566475658F1}" type="pres">
      <dgm:prSet presAssocID="{7FD7A299-D71D-430E-A606-DC2756CF9C27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E8C3C8-431B-421B-A7C8-833B5019D40A}" type="pres">
      <dgm:prSet presAssocID="{7FD7A299-D71D-430E-A606-DC2756CF9C27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6260B0-CD80-420A-BFF7-44511A0E6A9B}" type="pres">
      <dgm:prSet presAssocID="{7FD7A299-D71D-430E-A606-DC2756CF9C27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052D6CB-51AE-45DD-9D83-F854CB875CEF}" type="presOf" srcId="{BDDFD799-0011-4DFF-9A5F-29A0AB2506F1}" destId="{8EE8C3C8-431B-421B-A7C8-833B5019D40A}" srcOrd="0" destOrd="0" presId="urn:microsoft.com/office/officeart/2005/8/layout/matrix2"/>
    <dgm:cxn modelId="{294F61D6-ECA6-42B3-ABBB-48A81309730A}" srcId="{7FD7A299-D71D-430E-A606-DC2756CF9C27}" destId="{BDDFD799-0011-4DFF-9A5F-29A0AB2506F1}" srcOrd="2" destOrd="0" parTransId="{0F19976F-4B46-4AC6-9A0B-E2E91AB495B1}" sibTransId="{209C3489-E08E-422C-8B6A-07D9E9EC7330}"/>
    <dgm:cxn modelId="{14576F81-A968-4A7E-B20C-8C6E90B8ECB6}" srcId="{7FD7A299-D71D-430E-A606-DC2756CF9C27}" destId="{9AEB659B-E74B-4042-85B0-8E3072D6CABF}" srcOrd="3" destOrd="0" parTransId="{03B1C90C-8C27-4B27-9C91-97762C38A015}" sibTransId="{26E9270C-E6D8-4AFB-947E-684CD252889B}"/>
    <dgm:cxn modelId="{509CC7E2-5F65-42D7-9500-C92834134268}" srcId="{7FD7A299-D71D-430E-A606-DC2756CF9C27}" destId="{371E52BA-8C3D-4F58-8B2A-6F121412DC80}" srcOrd="1" destOrd="0" parTransId="{88C8ABC8-5F3E-475E-BCBC-44BAD11F3DFF}" sibTransId="{8EEFAC22-1472-4644-A7DF-A49A895A2359}"/>
    <dgm:cxn modelId="{089554DF-0D9D-4C52-8C66-BD1FC882584A}" type="presOf" srcId="{371E52BA-8C3D-4F58-8B2A-6F121412DC80}" destId="{163653B3-437F-4B2A-86C0-3566475658F1}" srcOrd="0" destOrd="0" presId="urn:microsoft.com/office/officeart/2005/8/layout/matrix2"/>
    <dgm:cxn modelId="{E0B400F9-63A3-4260-B923-1CE4907872A0}" type="presOf" srcId="{7FD7A299-D71D-430E-A606-DC2756CF9C27}" destId="{050E1BEF-E381-4856-9E9C-378613787969}" srcOrd="0" destOrd="0" presId="urn:microsoft.com/office/officeart/2005/8/layout/matrix2"/>
    <dgm:cxn modelId="{84DE2C86-7DDA-48A2-AA04-A0B1892C13DC}" type="presOf" srcId="{9AEB659B-E74B-4042-85B0-8E3072D6CABF}" destId="{8F6260B0-CD80-420A-BFF7-44511A0E6A9B}" srcOrd="0" destOrd="0" presId="urn:microsoft.com/office/officeart/2005/8/layout/matrix2"/>
    <dgm:cxn modelId="{9A00AFDF-F59E-4556-ADD7-89FAE110E3F4}" type="presOf" srcId="{AAC159EC-EB67-4D83-9230-7484AAB07DD5}" destId="{ACD16D39-EC6D-44B1-AAD8-DC83B5310ABE}" srcOrd="0" destOrd="0" presId="urn:microsoft.com/office/officeart/2005/8/layout/matrix2"/>
    <dgm:cxn modelId="{8F6F3A12-E9AD-48C0-B950-0EA92FB3F93D}" srcId="{7FD7A299-D71D-430E-A606-DC2756CF9C27}" destId="{AAC159EC-EB67-4D83-9230-7484AAB07DD5}" srcOrd="0" destOrd="0" parTransId="{720EB1B3-FA77-44B0-BBA4-453D3D6E4BE2}" sibTransId="{C16E4F51-8BC5-4A04-B27B-4D56D61B20D0}"/>
    <dgm:cxn modelId="{223487CC-4ABE-4032-9B9A-4718DE5A83D4}" type="presParOf" srcId="{050E1BEF-E381-4856-9E9C-378613787969}" destId="{1C5B12A2-9114-451F-81FE-6E54C6BFA20A}" srcOrd="0" destOrd="0" presId="urn:microsoft.com/office/officeart/2005/8/layout/matrix2"/>
    <dgm:cxn modelId="{292C5C28-96AF-477F-B5A8-ABD482DE08CE}" type="presParOf" srcId="{050E1BEF-E381-4856-9E9C-378613787969}" destId="{ACD16D39-EC6D-44B1-AAD8-DC83B5310ABE}" srcOrd="1" destOrd="0" presId="urn:microsoft.com/office/officeart/2005/8/layout/matrix2"/>
    <dgm:cxn modelId="{F4364840-C534-491E-8730-CA652991A046}" type="presParOf" srcId="{050E1BEF-E381-4856-9E9C-378613787969}" destId="{163653B3-437F-4B2A-86C0-3566475658F1}" srcOrd="2" destOrd="0" presId="urn:microsoft.com/office/officeart/2005/8/layout/matrix2"/>
    <dgm:cxn modelId="{9180A4D6-F0DC-4D76-A078-DEBE3AE9862B}" type="presParOf" srcId="{050E1BEF-E381-4856-9E9C-378613787969}" destId="{8EE8C3C8-431B-421B-A7C8-833B5019D40A}" srcOrd="3" destOrd="0" presId="urn:microsoft.com/office/officeart/2005/8/layout/matrix2"/>
    <dgm:cxn modelId="{A52D0ACB-C0E2-4D9B-B4F5-12BB5741B53E}" type="presParOf" srcId="{050E1BEF-E381-4856-9E9C-378613787969}" destId="{8F6260B0-CD80-420A-BFF7-44511A0E6A9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3F40D5-DE26-4C74-BE81-AE7F8349F931}" type="doc">
      <dgm:prSet loTypeId="urn:microsoft.com/office/officeart/2005/8/layout/hierarchy4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F81FA212-A324-4848-8163-1BA7060DAECB}">
      <dgm:prSet phldrT="[Texte]"/>
      <dgm:spPr/>
      <dgm:t>
        <a:bodyPr/>
        <a:lstStyle/>
        <a:p>
          <a:r>
            <a:rPr lang="fr-FR" dirty="0" smtClean="0"/>
            <a:t>Revoir la conception, correction et retour des épreuves</a:t>
          </a:r>
          <a:endParaRPr lang="fr-FR" dirty="0"/>
        </a:p>
      </dgm:t>
    </dgm:pt>
    <dgm:pt modelId="{73E62863-E554-4CC3-BF68-7241C884F585}" type="parTrans" cxnId="{845C2F81-4528-4FBB-A26B-D64DA7A30FBD}">
      <dgm:prSet/>
      <dgm:spPr/>
      <dgm:t>
        <a:bodyPr/>
        <a:lstStyle/>
        <a:p>
          <a:endParaRPr lang="fr-FR"/>
        </a:p>
      </dgm:t>
    </dgm:pt>
    <dgm:pt modelId="{D2E0C477-904D-4C9F-A2F8-5C1E7EBA0B98}" type="sibTrans" cxnId="{845C2F81-4528-4FBB-A26B-D64DA7A30FBD}">
      <dgm:prSet/>
      <dgm:spPr/>
      <dgm:t>
        <a:bodyPr/>
        <a:lstStyle/>
        <a:p>
          <a:endParaRPr lang="fr-FR"/>
        </a:p>
      </dgm:t>
    </dgm:pt>
    <dgm:pt modelId="{8F937046-55AF-4CD0-9C0C-88B6BABE6F98}">
      <dgm:prSet phldrT="[Texte]"/>
      <dgm:spPr/>
      <dgm:t>
        <a:bodyPr/>
        <a:lstStyle/>
        <a:p>
          <a:r>
            <a:rPr lang="fr-FR" dirty="0" smtClean="0"/>
            <a:t>Adapter l’évaluation aux outils (Moodle, </a:t>
          </a:r>
          <a:r>
            <a:rPr lang="fr-FR" dirty="0" err="1" smtClean="0"/>
            <a:t>visio</a:t>
          </a:r>
          <a:r>
            <a:rPr lang="fr-FR" dirty="0" smtClean="0"/>
            <a:t>, </a:t>
          </a:r>
          <a:r>
            <a:rPr lang="fr-FR" dirty="0" err="1" smtClean="0"/>
            <a:t>télé-surveillance</a:t>
          </a:r>
          <a:r>
            <a:rPr lang="fr-FR" dirty="0" smtClean="0"/>
            <a:t>)</a:t>
          </a:r>
          <a:endParaRPr lang="fr-FR" dirty="0"/>
        </a:p>
      </dgm:t>
    </dgm:pt>
    <dgm:pt modelId="{D16C85EC-3A77-42AC-AC12-948C56CC10D4}" type="parTrans" cxnId="{CD6E9631-38DF-4299-8DF1-505CD7736BFC}">
      <dgm:prSet/>
      <dgm:spPr/>
      <dgm:t>
        <a:bodyPr/>
        <a:lstStyle/>
        <a:p>
          <a:endParaRPr lang="fr-FR"/>
        </a:p>
      </dgm:t>
    </dgm:pt>
    <dgm:pt modelId="{042E26A8-FE92-4590-86C0-E0F518C45506}" type="sibTrans" cxnId="{CD6E9631-38DF-4299-8DF1-505CD7736BFC}">
      <dgm:prSet/>
      <dgm:spPr/>
      <dgm:t>
        <a:bodyPr/>
        <a:lstStyle/>
        <a:p>
          <a:endParaRPr lang="fr-FR"/>
        </a:p>
      </dgm:t>
    </dgm:pt>
    <dgm:pt modelId="{EC9155D4-9123-4AF4-940D-3BD67BF3F883}">
      <dgm:prSet phldrT="[Texte]"/>
      <dgm:spPr/>
      <dgm:t>
        <a:bodyPr/>
        <a:lstStyle/>
        <a:p>
          <a:r>
            <a:rPr lang="fr-FR" dirty="0" smtClean="0"/>
            <a:t>Assurer l’équité des étudiants (équipement, digital </a:t>
          </a:r>
          <a:r>
            <a:rPr lang="fr-FR" dirty="0" err="1" smtClean="0"/>
            <a:t>literacy</a:t>
          </a:r>
          <a:r>
            <a:rPr lang="fr-FR" dirty="0" smtClean="0"/>
            <a:t>)</a:t>
          </a:r>
          <a:endParaRPr lang="fr-FR" dirty="0"/>
        </a:p>
      </dgm:t>
    </dgm:pt>
    <dgm:pt modelId="{38398AD8-3F40-4535-B9EB-CFE9636B7D15}" type="parTrans" cxnId="{D081B111-834C-41AA-AD25-89C63C4D3F32}">
      <dgm:prSet/>
      <dgm:spPr/>
      <dgm:t>
        <a:bodyPr/>
        <a:lstStyle/>
        <a:p>
          <a:endParaRPr lang="fr-FR"/>
        </a:p>
      </dgm:t>
    </dgm:pt>
    <dgm:pt modelId="{7F2258E1-EC99-4B97-B2D4-417F3E504C6A}" type="sibTrans" cxnId="{D081B111-834C-41AA-AD25-89C63C4D3F32}">
      <dgm:prSet/>
      <dgm:spPr/>
      <dgm:t>
        <a:bodyPr/>
        <a:lstStyle/>
        <a:p>
          <a:endParaRPr lang="fr-FR"/>
        </a:p>
      </dgm:t>
    </dgm:pt>
    <dgm:pt modelId="{EE968806-5EDD-42B3-83F7-5CF04BDDF9C8}">
      <dgm:prSet phldrT="[Texte]"/>
      <dgm:spPr/>
      <dgm:t>
        <a:bodyPr/>
        <a:lstStyle/>
        <a:p>
          <a:r>
            <a:rPr lang="fr-FR" dirty="0" smtClean="0"/>
            <a:t>Assurer la sûreté des épreuves</a:t>
          </a:r>
          <a:endParaRPr lang="fr-FR" dirty="0"/>
        </a:p>
      </dgm:t>
    </dgm:pt>
    <dgm:pt modelId="{F4FF181F-FF7D-4366-9247-5015A9769828}" type="parTrans" cxnId="{7D2CE017-C8CD-4D0C-909A-D523AAEB6853}">
      <dgm:prSet/>
      <dgm:spPr/>
      <dgm:t>
        <a:bodyPr/>
        <a:lstStyle/>
        <a:p>
          <a:endParaRPr lang="fr-FR"/>
        </a:p>
      </dgm:t>
    </dgm:pt>
    <dgm:pt modelId="{A22591DD-A74A-42C3-B8E0-5FF4B689CE2D}" type="sibTrans" cxnId="{7D2CE017-C8CD-4D0C-909A-D523AAEB6853}">
      <dgm:prSet/>
      <dgm:spPr/>
      <dgm:t>
        <a:bodyPr/>
        <a:lstStyle/>
        <a:p>
          <a:endParaRPr lang="fr-FR"/>
        </a:p>
      </dgm:t>
    </dgm:pt>
    <dgm:pt modelId="{5A6587AE-1DA3-4D68-97A3-E85DB5BB963E}">
      <dgm:prSet phldrT="[Texte]"/>
      <dgm:spPr/>
      <dgm:t>
        <a:bodyPr/>
        <a:lstStyle/>
        <a:p>
          <a:r>
            <a:rPr lang="fr-FR" dirty="0" smtClean="0"/>
            <a:t>Temps de formation aux outils (Moodle, </a:t>
          </a:r>
          <a:r>
            <a:rPr lang="fr-FR" dirty="0" err="1" smtClean="0"/>
            <a:t>visio</a:t>
          </a:r>
          <a:r>
            <a:rPr lang="fr-FR" dirty="0" smtClean="0"/>
            <a:t>, </a:t>
          </a:r>
          <a:r>
            <a:rPr lang="fr-FR" dirty="0" err="1" smtClean="0"/>
            <a:t>télé-surveillance</a:t>
          </a:r>
          <a:r>
            <a:rPr lang="fr-FR" dirty="0" smtClean="0"/>
            <a:t>)</a:t>
          </a:r>
          <a:endParaRPr lang="fr-FR" dirty="0"/>
        </a:p>
      </dgm:t>
    </dgm:pt>
    <dgm:pt modelId="{A5B35A3B-A4D5-4D76-88EF-EC02FD44E22E}" type="parTrans" cxnId="{CB09BB84-FF69-4D62-ABD2-6FF0B324B680}">
      <dgm:prSet/>
      <dgm:spPr/>
      <dgm:t>
        <a:bodyPr/>
        <a:lstStyle/>
        <a:p>
          <a:endParaRPr lang="fr-FR"/>
        </a:p>
      </dgm:t>
    </dgm:pt>
    <dgm:pt modelId="{BFF501B6-3A8D-4025-8B5B-7E67F0342320}" type="sibTrans" cxnId="{CB09BB84-FF69-4D62-ABD2-6FF0B324B680}">
      <dgm:prSet/>
      <dgm:spPr/>
      <dgm:t>
        <a:bodyPr/>
        <a:lstStyle/>
        <a:p>
          <a:endParaRPr lang="fr-FR"/>
        </a:p>
      </dgm:t>
    </dgm:pt>
    <dgm:pt modelId="{FFEECB08-9679-41D9-B2DA-D6FE0FF41FE4}">
      <dgm:prSet phldrT="[Texte]"/>
      <dgm:spPr/>
      <dgm:t>
        <a:bodyPr/>
        <a:lstStyle/>
        <a:p>
          <a:r>
            <a:rPr lang="fr-FR" dirty="0" smtClean="0"/>
            <a:t>Est-ce possible techniquement (réseau) ? </a:t>
          </a:r>
          <a:endParaRPr lang="fr-FR" dirty="0"/>
        </a:p>
      </dgm:t>
    </dgm:pt>
    <dgm:pt modelId="{39170D55-2B20-4A89-A590-57532A717967}" type="parTrans" cxnId="{0B5EC472-7B2A-4D9A-92C9-87463F4098ED}">
      <dgm:prSet/>
      <dgm:spPr/>
      <dgm:t>
        <a:bodyPr/>
        <a:lstStyle/>
        <a:p>
          <a:endParaRPr lang="fr-FR"/>
        </a:p>
      </dgm:t>
    </dgm:pt>
    <dgm:pt modelId="{24A58A23-CB70-44AD-8C2C-9C0CA723FAE2}" type="sibTrans" cxnId="{0B5EC472-7B2A-4D9A-92C9-87463F4098ED}">
      <dgm:prSet/>
      <dgm:spPr/>
      <dgm:t>
        <a:bodyPr/>
        <a:lstStyle/>
        <a:p>
          <a:endParaRPr lang="fr-FR"/>
        </a:p>
      </dgm:t>
    </dgm:pt>
    <dgm:pt modelId="{FB3CFA1C-ADE4-4EA7-9D90-A4AD6FEA1787}">
      <dgm:prSet phldrT="[Texte]"/>
      <dgm:spPr/>
      <dgm:t>
        <a:bodyPr/>
        <a:lstStyle/>
        <a:p>
          <a:r>
            <a:rPr lang="fr-FR" dirty="0" smtClean="0"/>
            <a:t>Combien de temps sommes-nous prêts à passer sur ce sujet ? </a:t>
          </a:r>
          <a:endParaRPr lang="fr-FR" dirty="0"/>
        </a:p>
      </dgm:t>
    </dgm:pt>
    <dgm:pt modelId="{0FAB5CFF-7C10-4C7D-8620-758B44868419}" type="parTrans" cxnId="{06772062-F747-4E56-A5DF-FD33966F6D57}">
      <dgm:prSet/>
      <dgm:spPr/>
      <dgm:t>
        <a:bodyPr/>
        <a:lstStyle/>
        <a:p>
          <a:endParaRPr lang="fr-FR"/>
        </a:p>
      </dgm:t>
    </dgm:pt>
    <dgm:pt modelId="{D7A6955D-3D42-4FB0-867B-6FC5284D391D}" type="sibTrans" cxnId="{06772062-F747-4E56-A5DF-FD33966F6D57}">
      <dgm:prSet/>
      <dgm:spPr/>
      <dgm:t>
        <a:bodyPr/>
        <a:lstStyle/>
        <a:p>
          <a:endParaRPr lang="fr-FR"/>
        </a:p>
      </dgm:t>
    </dgm:pt>
    <dgm:pt modelId="{98F127C6-3801-4EE6-B441-0D87E55CE2C4}">
      <dgm:prSet phldrT="[Texte]"/>
      <dgm:spPr/>
      <dgm:t>
        <a:bodyPr/>
        <a:lstStyle/>
        <a:p>
          <a:r>
            <a:rPr lang="fr-FR" dirty="0" smtClean="0"/>
            <a:t>Temps de développement </a:t>
          </a:r>
          <a:endParaRPr lang="fr-FR" dirty="0"/>
        </a:p>
      </dgm:t>
    </dgm:pt>
    <dgm:pt modelId="{F5E5D837-D069-4E0E-9CAE-09E6D3793094}" type="parTrans" cxnId="{A8EAA244-EDA6-43E7-9F58-CAB8C930FC73}">
      <dgm:prSet/>
      <dgm:spPr/>
      <dgm:t>
        <a:bodyPr/>
        <a:lstStyle/>
        <a:p>
          <a:endParaRPr lang="fr-FR"/>
        </a:p>
      </dgm:t>
    </dgm:pt>
    <dgm:pt modelId="{85223D0D-56CF-4771-A634-220DC8B8D1E3}" type="sibTrans" cxnId="{A8EAA244-EDA6-43E7-9F58-CAB8C930FC73}">
      <dgm:prSet/>
      <dgm:spPr/>
      <dgm:t>
        <a:bodyPr/>
        <a:lstStyle/>
        <a:p>
          <a:endParaRPr lang="fr-FR"/>
        </a:p>
      </dgm:t>
    </dgm:pt>
    <dgm:pt modelId="{28AE2B38-1FA1-426E-91D1-0BA0486E2341}">
      <dgm:prSet phldrT="[Texte]"/>
      <dgm:spPr/>
      <dgm:t>
        <a:bodyPr/>
        <a:lstStyle/>
        <a:p>
          <a:r>
            <a:rPr lang="fr-FR" dirty="0" smtClean="0"/>
            <a:t>Temps de développement</a:t>
          </a:r>
          <a:endParaRPr lang="fr-FR" dirty="0"/>
        </a:p>
      </dgm:t>
    </dgm:pt>
    <dgm:pt modelId="{F15F44F9-0E18-4322-8328-A1876EC2FF08}" type="parTrans" cxnId="{1A2DC4F1-3D7F-4056-94D9-4635980FB30C}">
      <dgm:prSet/>
      <dgm:spPr/>
      <dgm:t>
        <a:bodyPr/>
        <a:lstStyle/>
        <a:p>
          <a:endParaRPr lang="fr-FR"/>
        </a:p>
      </dgm:t>
    </dgm:pt>
    <dgm:pt modelId="{CC113142-5190-43A0-AF16-84F41D0FC3BD}" type="sibTrans" cxnId="{1A2DC4F1-3D7F-4056-94D9-4635980FB30C}">
      <dgm:prSet/>
      <dgm:spPr/>
      <dgm:t>
        <a:bodyPr/>
        <a:lstStyle/>
        <a:p>
          <a:endParaRPr lang="fr-FR"/>
        </a:p>
      </dgm:t>
    </dgm:pt>
    <dgm:pt modelId="{4245332C-CA6E-4B99-BD8D-EBFCBB98F649}">
      <dgm:prSet phldrT="[Texte]"/>
      <dgm:spPr/>
      <dgm:t>
        <a:bodyPr/>
        <a:lstStyle/>
        <a:p>
          <a:r>
            <a:rPr lang="fr-FR" dirty="0" smtClean="0"/>
            <a:t>À quel point sommes-nous prêts à assurer l’équité des étudiants ? </a:t>
          </a:r>
          <a:endParaRPr lang="fr-FR" dirty="0"/>
        </a:p>
      </dgm:t>
    </dgm:pt>
    <dgm:pt modelId="{89A74857-B6AF-4AE0-B59A-795602596C1A}" type="parTrans" cxnId="{60A504D9-AF20-45F1-953D-1E870222F006}">
      <dgm:prSet/>
      <dgm:spPr/>
      <dgm:t>
        <a:bodyPr/>
        <a:lstStyle/>
        <a:p>
          <a:endParaRPr lang="fr-FR"/>
        </a:p>
      </dgm:t>
    </dgm:pt>
    <dgm:pt modelId="{C50B7FA1-5EAC-4C7B-AF14-A1DD2FE98862}" type="sibTrans" cxnId="{60A504D9-AF20-45F1-953D-1E870222F006}">
      <dgm:prSet/>
      <dgm:spPr/>
      <dgm:t>
        <a:bodyPr/>
        <a:lstStyle/>
        <a:p>
          <a:endParaRPr lang="fr-FR"/>
        </a:p>
      </dgm:t>
    </dgm:pt>
    <dgm:pt modelId="{D5961B69-679C-44DF-AE5C-C513C7F48257}">
      <dgm:prSet phldrT="[Texte]"/>
      <dgm:spPr/>
      <dgm:t>
        <a:bodyPr/>
        <a:lstStyle/>
        <a:p>
          <a:r>
            <a:rPr lang="fr-FR" dirty="0" smtClean="0"/>
            <a:t>Temps de développement + achat service </a:t>
          </a:r>
          <a:r>
            <a:rPr lang="fr-FR" dirty="0" err="1" smtClean="0"/>
            <a:t>télé-surveillance</a:t>
          </a:r>
          <a:endParaRPr lang="fr-FR" dirty="0"/>
        </a:p>
      </dgm:t>
    </dgm:pt>
    <dgm:pt modelId="{4B5CEC11-0649-4E39-B028-C5421F1502E0}" type="parTrans" cxnId="{565153F9-0EB0-4A5A-8B74-259FDFF1FB74}">
      <dgm:prSet/>
      <dgm:spPr/>
      <dgm:t>
        <a:bodyPr/>
        <a:lstStyle/>
        <a:p>
          <a:endParaRPr lang="fr-FR"/>
        </a:p>
      </dgm:t>
    </dgm:pt>
    <dgm:pt modelId="{AE0E972E-6690-4C41-9A01-CDF4EFF61357}" type="sibTrans" cxnId="{565153F9-0EB0-4A5A-8B74-259FDFF1FB74}">
      <dgm:prSet/>
      <dgm:spPr/>
      <dgm:t>
        <a:bodyPr/>
        <a:lstStyle/>
        <a:p>
          <a:endParaRPr lang="fr-FR"/>
        </a:p>
      </dgm:t>
    </dgm:pt>
    <dgm:pt modelId="{FD0DFE63-92DE-4FD9-B396-B04DDF648C27}">
      <dgm:prSet phldrT="[Texte]"/>
      <dgm:spPr/>
      <dgm:t>
        <a:bodyPr/>
        <a:lstStyle/>
        <a:p>
          <a:r>
            <a:rPr lang="fr-FR" dirty="0" smtClean="0"/>
            <a:t>Quel degré de fraude sommes-nous prêts à accepter ?  </a:t>
          </a:r>
          <a:endParaRPr lang="fr-FR" dirty="0"/>
        </a:p>
      </dgm:t>
    </dgm:pt>
    <dgm:pt modelId="{81772D73-5B8A-4C89-A4A7-5377887F4CDE}" type="parTrans" cxnId="{603BBE69-9206-4C82-9BC6-61FB541B3465}">
      <dgm:prSet/>
      <dgm:spPr/>
      <dgm:t>
        <a:bodyPr/>
        <a:lstStyle/>
        <a:p>
          <a:endParaRPr lang="fr-FR"/>
        </a:p>
      </dgm:t>
    </dgm:pt>
    <dgm:pt modelId="{A194D49B-BB7F-4F21-AF41-A5C42BA25959}" type="sibTrans" cxnId="{603BBE69-9206-4C82-9BC6-61FB541B3465}">
      <dgm:prSet/>
      <dgm:spPr/>
      <dgm:t>
        <a:bodyPr/>
        <a:lstStyle/>
        <a:p>
          <a:endParaRPr lang="fr-FR"/>
        </a:p>
      </dgm:t>
    </dgm:pt>
    <dgm:pt modelId="{844ACE11-C38E-4156-A726-1ACF2BA307BD}">
      <dgm:prSet phldrT="[Texte]"/>
      <dgm:spPr/>
      <dgm:t>
        <a:bodyPr/>
        <a:lstStyle/>
        <a:p>
          <a:r>
            <a:rPr lang="fr-FR" dirty="0" smtClean="0"/>
            <a:t>Enjeu</a:t>
          </a:r>
          <a:endParaRPr lang="fr-FR" dirty="0"/>
        </a:p>
      </dgm:t>
    </dgm:pt>
    <dgm:pt modelId="{B1C3E74F-28C5-4766-8607-5CA3292E9ADA}" type="parTrans" cxnId="{CD9EF04F-AF0C-44FC-BCD4-A563E6133F73}">
      <dgm:prSet/>
      <dgm:spPr/>
      <dgm:t>
        <a:bodyPr/>
        <a:lstStyle/>
        <a:p>
          <a:endParaRPr lang="fr-FR"/>
        </a:p>
      </dgm:t>
    </dgm:pt>
    <dgm:pt modelId="{82FCB431-F89E-41B6-BBCE-8A3559146992}" type="sibTrans" cxnId="{CD9EF04F-AF0C-44FC-BCD4-A563E6133F73}">
      <dgm:prSet/>
      <dgm:spPr/>
      <dgm:t>
        <a:bodyPr/>
        <a:lstStyle/>
        <a:p>
          <a:endParaRPr lang="fr-FR"/>
        </a:p>
      </dgm:t>
    </dgm:pt>
    <dgm:pt modelId="{B5D262DB-F0DA-4A92-9434-4CDAE0A1E020}">
      <dgm:prSet phldrT="[Texte]"/>
      <dgm:spPr/>
      <dgm:t>
        <a:bodyPr/>
        <a:lstStyle/>
        <a:p>
          <a:r>
            <a:rPr lang="fr-FR" dirty="0" smtClean="0"/>
            <a:t>Coût </a:t>
          </a:r>
          <a:endParaRPr lang="fr-FR" dirty="0"/>
        </a:p>
      </dgm:t>
    </dgm:pt>
    <dgm:pt modelId="{D3556B05-B139-4786-8DF2-7CCCD0D6DFC5}" type="parTrans" cxnId="{98643B78-9040-470F-9A36-B5F75BBEBED0}">
      <dgm:prSet/>
      <dgm:spPr/>
      <dgm:t>
        <a:bodyPr/>
        <a:lstStyle/>
        <a:p>
          <a:endParaRPr lang="fr-FR"/>
        </a:p>
      </dgm:t>
    </dgm:pt>
    <dgm:pt modelId="{228878BE-DA36-4595-AA8B-1310F7EF9D7C}" type="sibTrans" cxnId="{98643B78-9040-470F-9A36-B5F75BBEBED0}">
      <dgm:prSet/>
      <dgm:spPr/>
      <dgm:t>
        <a:bodyPr/>
        <a:lstStyle/>
        <a:p>
          <a:endParaRPr lang="fr-FR"/>
        </a:p>
      </dgm:t>
    </dgm:pt>
    <dgm:pt modelId="{86E27523-D10F-4829-B8A1-0CE83904E063}">
      <dgm:prSet phldrT="[Texte]"/>
      <dgm:spPr/>
      <dgm:t>
        <a:bodyPr/>
        <a:lstStyle/>
        <a:p>
          <a:r>
            <a:rPr lang="fr-FR" dirty="0" smtClean="0"/>
            <a:t>Question</a:t>
          </a:r>
          <a:endParaRPr lang="fr-FR" dirty="0"/>
        </a:p>
      </dgm:t>
    </dgm:pt>
    <dgm:pt modelId="{1A50B26F-7C0A-4AF3-ABDC-EC94BBC8989F}" type="parTrans" cxnId="{53526A71-260B-447B-B89F-82BDE06F6463}">
      <dgm:prSet/>
      <dgm:spPr/>
      <dgm:t>
        <a:bodyPr/>
        <a:lstStyle/>
        <a:p>
          <a:endParaRPr lang="fr-FR"/>
        </a:p>
      </dgm:t>
    </dgm:pt>
    <dgm:pt modelId="{01E4FAC7-8D03-4D0B-8F47-DE87A363A914}" type="sibTrans" cxnId="{53526A71-260B-447B-B89F-82BDE06F6463}">
      <dgm:prSet/>
      <dgm:spPr/>
      <dgm:t>
        <a:bodyPr/>
        <a:lstStyle/>
        <a:p>
          <a:endParaRPr lang="fr-FR"/>
        </a:p>
      </dgm:t>
    </dgm:pt>
    <dgm:pt modelId="{A32DE738-5C67-4AF8-8CCC-5DE7F5935802}" type="pres">
      <dgm:prSet presAssocID="{C73F40D5-DE26-4C74-BE81-AE7F8349F93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84D3733-C3B2-49EE-9FCF-0A61FABF6900}" type="pres">
      <dgm:prSet presAssocID="{844ACE11-C38E-4156-A726-1ACF2BA307BD}" presName="vertOne" presStyleCnt="0"/>
      <dgm:spPr/>
      <dgm:t>
        <a:bodyPr/>
        <a:lstStyle/>
        <a:p>
          <a:endParaRPr lang="fr-FR"/>
        </a:p>
      </dgm:t>
    </dgm:pt>
    <dgm:pt modelId="{7EC4B291-8871-4C70-8485-2475E443DE51}" type="pres">
      <dgm:prSet presAssocID="{844ACE11-C38E-4156-A726-1ACF2BA307BD}" presName="txOne" presStyleLbl="node0" presStyleIdx="0" presStyleCnt="5" custScaleX="691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2656109-13B2-45D6-B17C-C2A0ECD07F49}" type="pres">
      <dgm:prSet presAssocID="{844ACE11-C38E-4156-A726-1ACF2BA307BD}" presName="parTransOne" presStyleCnt="0"/>
      <dgm:spPr/>
      <dgm:t>
        <a:bodyPr/>
        <a:lstStyle/>
        <a:p>
          <a:endParaRPr lang="fr-FR"/>
        </a:p>
      </dgm:t>
    </dgm:pt>
    <dgm:pt modelId="{7B4A8593-DB60-42FE-B067-F122C478BBB0}" type="pres">
      <dgm:prSet presAssocID="{844ACE11-C38E-4156-A726-1ACF2BA307BD}" presName="horzOne" presStyleCnt="0"/>
      <dgm:spPr/>
      <dgm:t>
        <a:bodyPr/>
        <a:lstStyle/>
        <a:p>
          <a:endParaRPr lang="fr-FR"/>
        </a:p>
      </dgm:t>
    </dgm:pt>
    <dgm:pt modelId="{4B253E23-7362-4EA8-B538-F62B3C2A2ED5}" type="pres">
      <dgm:prSet presAssocID="{B5D262DB-F0DA-4A92-9434-4CDAE0A1E020}" presName="vertTwo" presStyleCnt="0"/>
      <dgm:spPr/>
      <dgm:t>
        <a:bodyPr/>
        <a:lstStyle/>
        <a:p>
          <a:endParaRPr lang="fr-FR"/>
        </a:p>
      </dgm:t>
    </dgm:pt>
    <dgm:pt modelId="{36FBCF98-F93A-4E8B-A74D-D547445D2D38}" type="pres">
      <dgm:prSet presAssocID="{B5D262DB-F0DA-4A92-9434-4CDAE0A1E020}" presName="txTwo" presStyleLbl="node2" presStyleIdx="0" presStyleCnt="5" custScaleX="691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A062FF0-6035-47EF-8D3B-A9A1070024DD}" type="pres">
      <dgm:prSet presAssocID="{B5D262DB-F0DA-4A92-9434-4CDAE0A1E020}" presName="parTransTwo" presStyleCnt="0"/>
      <dgm:spPr/>
      <dgm:t>
        <a:bodyPr/>
        <a:lstStyle/>
        <a:p>
          <a:endParaRPr lang="fr-FR"/>
        </a:p>
      </dgm:t>
    </dgm:pt>
    <dgm:pt modelId="{874FCB63-542D-401F-8C2A-B0960BA3F507}" type="pres">
      <dgm:prSet presAssocID="{B5D262DB-F0DA-4A92-9434-4CDAE0A1E020}" presName="horzTwo" presStyleCnt="0"/>
      <dgm:spPr/>
      <dgm:t>
        <a:bodyPr/>
        <a:lstStyle/>
        <a:p>
          <a:endParaRPr lang="fr-FR"/>
        </a:p>
      </dgm:t>
    </dgm:pt>
    <dgm:pt modelId="{3560E702-52A4-49E9-AABB-DEB730F91D59}" type="pres">
      <dgm:prSet presAssocID="{86E27523-D10F-4829-B8A1-0CE83904E063}" presName="vertThree" presStyleCnt="0"/>
      <dgm:spPr/>
      <dgm:t>
        <a:bodyPr/>
        <a:lstStyle/>
        <a:p>
          <a:endParaRPr lang="fr-FR"/>
        </a:p>
      </dgm:t>
    </dgm:pt>
    <dgm:pt modelId="{3C7CC756-6A08-4AA0-8721-F72123B6CBCE}" type="pres">
      <dgm:prSet presAssocID="{86E27523-D10F-4829-B8A1-0CE83904E063}" presName="txThree" presStyleLbl="node3" presStyleIdx="0" presStyleCnt="5" custScaleX="691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E45796-D596-4553-B623-832A9595918C}" type="pres">
      <dgm:prSet presAssocID="{86E27523-D10F-4829-B8A1-0CE83904E063}" presName="horzThree" presStyleCnt="0"/>
      <dgm:spPr/>
      <dgm:t>
        <a:bodyPr/>
        <a:lstStyle/>
        <a:p>
          <a:endParaRPr lang="fr-FR"/>
        </a:p>
      </dgm:t>
    </dgm:pt>
    <dgm:pt modelId="{B2AF74DC-AF33-4CA6-9068-191F050F9E24}" type="pres">
      <dgm:prSet presAssocID="{82FCB431-F89E-41B6-BBCE-8A3559146992}" presName="sibSpaceOne" presStyleCnt="0"/>
      <dgm:spPr/>
      <dgm:t>
        <a:bodyPr/>
        <a:lstStyle/>
        <a:p>
          <a:endParaRPr lang="fr-FR"/>
        </a:p>
      </dgm:t>
    </dgm:pt>
    <dgm:pt modelId="{EBDC3C0C-E1F2-4126-A827-AF2566E1ADCF}" type="pres">
      <dgm:prSet presAssocID="{F81FA212-A324-4848-8163-1BA7060DAECB}" presName="vertOne" presStyleCnt="0"/>
      <dgm:spPr/>
      <dgm:t>
        <a:bodyPr/>
        <a:lstStyle/>
        <a:p>
          <a:endParaRPr lang="fr-FR"/>
        </a:p>
      </dgm:t>
    </dgm:pt>
    <dgm:pt modelId="{D87A390E-7CDE-4BCD-8101-0F19E36529C1}" type="pres">
      <dgm:prSet presAssocID="{F81FA212-A324-4848-8163-1BA7060DAECB}" presName="txOne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A65D3D4-BD5F-4E3D-BF97-BF2B4FA75E45}" type="pres">
      <dgm:prSet presAssocID="{F81FA212-A324-4848-8163-1BA7060DAECB}" presName="parTransOne" presStyleCnt="0"/>
      <dgm:spPr/>
      <dgm:t>
        <a:bodyPr/>
        <a:lstStyle/>
        <a:p>
          <a:endParaRPr lang="fr-FR"/>
        </a:p>
      </dgm:t>
    </dgm:pt>
    <dgm:pt modelId="{65A3AC56-68DF-4151-B2D1-5F352E5B51E9}" type="pres">
      <dgm:prSet presAssocID="{F81FA212-A324-4848-8163-1BA7060DAECB}" presName="horzOne" presStyleCnt="0"/>
      <dgm:spPr/>
      <dgm:t>
        <a:bodyPr/>
        <a:lstStyle/>
        <a:p>
          <a:endParaRPr lang="fr-FR"/>
        </a:p>
      </dgm:t>
    </dgm:pt>
    <dgm:pt modelId="{48D5F97F-330C-4AD7-B69D-4AFB71419294}" type="pres">
      <dgm:prSet presAssocID="{98F127C6-3801-4EE6-B441-0D87E55CE2C4}" presName="vertTwo" presStyleCnt="0"/>
      <dgm:spPr/>
      <dgm:t>
        <a:bodyPr/>
        <a:lstStyle/>
        <a:p>
          <a:endParaRPr lang="fr-FR"/>
        </a:p>
      </dgm:t>
    </dgm:pt>
    <dgm:pt modelId="{99FDF89E-4303-4D59-A66A-78E18D70231E}" type="pres">
      <dgm:prSet presAssocID="{98F127C6-3801-4EE6-B441-0D87E55CE2C4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848468D-0520-45A6-AA7D-DE3F236722F3}" type="pres">
      <dgm:prSet presAssocID="{98F127C6-3801-4EE6-B441-0D87E55CE2C4}" presName="parTransTwo" presStyleCnt="0"/>
      <dgm:spPr/>
      <dgm:t>
        <a:bodyPr/>
        <a:lstStyle/>
        <a:p>
          <a:endParaRPr lang="fr-FR"/>
        </a:p>
      </dgm:t>
    </dgm:pt>
    <dgm:pt modelId="{5A0A95AF-7ECC-4B0B-A6A3-629192EFBDFC}" type="pres">
      <dgm:prSet presAssocID="{98F127C6-3801-4EE6-B441-0D87E55CE2C4}" presName="horzTwo" presStyleCnt="0"/>
      <dgm:spPr/>
      <dgm:t>
        <a:bodyPr/>
        <a:lstStyle/>
        <a:p>
          <a:endParaRPr lang="fr-FR"/>
        </a:p>
      </dgm:t>
    </dgm:pt>
    <dgm:pt modelId="{F1198C8F-A725-407E-A264-11226A55B3E5}" type="pres">
      <dgm:prSet presAssocID="{FB3CFA1C-ADE4-4EA7-9D90-A4AD6FEA1787}" presName="vertThree" presStyleCnt="0"/>
      <dgm:spPr/>
      <dgm:t>
        <a:bodyPr/>
        <a:lstStyle/>
        <a:p>
          <a:endParaRPr lang="fr-FR"/>
        </a:p>
      </dgm:t>
    </dgm:pt>
    <dgm:pt modelId="{5FE43D1F-89AB-4C5F-985A-4D1444B05A9E}" type="pres">
      <dgm:prSet presAssocID="{FB3CFA1C-ADE4-4EA7-9D90-A4AD6FEA1787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9B5DF95-C2AD-4BA6-9579-4B319F822C56}" type="pres">
      <dgm:prSet presAssocID="{FB3CFA1C-ADE4-4EA7-9D90-A4AD6FEA1787}" presName="horzThree" presStyleCnt="0"/>
      <dgm:spPr/>
      <dgm:t>
        <a:bodyPr/>
        <a:lstStyle/>
        <a:p>
          <a:endParaRPr lang="fr-FR"/>
        </a:p>
      </dgm:t>
    </dgm:pt>
    <dgm:pt modelId="{64E362C4-F406-452C-81BB-31E66FAE8311}" type="pres">
      <dgm:prSet presAssocID="{D2E0C477-904D-4C9F-A2F8-5C1E7EBA0B98}" presName="sibSpaceOne" presStyleCnt="0"/>
      <dgm:spPr/>
      <dgm:t>
        <a:bodyPr/>
        <a:lstStyle/>
        <a:p>
          <a:endParaRPr lang="fr-FR"/>
        </a:p>
      </dgm:t>
    </dgm:pt>
    <dgm:pt modelId="{FB26A5AD-C418-42B1-A0B6-A86121528751}" type="pres">
      <dgm:prSet presAssocID="{8F937046-55AF-4CD0-9C0C-88B6BABE6F98}" presName="vertOne" presStyleCnt="0"/>
      <dgm:spPr/>
      <dgm:t>
        <a:bodyPr/>
        <a:lstStyle/>
        <a:p>
          <a:endParaRPr lang="fr-FR"/>
        </a:p>
      </dgm:t>
    </dgm:pt>
    <dgm:pt modelId="{3C004DB5-09C7-475D-9E4A-D1DBE246A9AE}" type="pres">
      <dgm:prSet presAssocID="{8F937046-55AF-4CD0-9C0C-88B6BABE6F98}" presName="txOne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CE400A4-D82A-423C-B185-608EB3A5A619}" type="pres">
      <dgm:prSet presAssocID="{8F937046-55AF-4CD0-9C0C-88B6BABE6F98}" presName="parTransOne" presStyleCnt="0"/>
      <dgm:spPr/>
      <dgm:t>
        <a:bodyPr/>
        <a:lstStyle/>
        <a:p>
          <a:endParaRPr lang="fr-FR"/>
        </a:p>
      </dgm:t>
    </dgm:pt>
    <dgm:pt modelId="{005F5607-8A36-4A73-B3EF-D654EC78397C}" type="pres">
      <dgm:prSet presAssocID="{8F937046-55AF-4CD0-9C0C-88B6BABE6F98}" presName="horzOne" presStyleCnt="0"/>
      <dgm:spPr/>
      <dgm:t>
        <a:bodyPr/>
        <a:lstStyle/>
        <a:p>
          <a:endParaRPr lang="fr-FR"/>
        </a:p>
      </dgm:t>
    </dgm:pt>
    <dgm:pt modelId="{31565433-AD7F-451C-814E-EA9C7CC98270}" type="pres">
      <dgm:prSet presAssocID="{5A6587AE-1DA3-4D68-97A3-E85DB5BB963E}" presName="vertTwo" presStyleCnt="0"/>
      <dgm:spPr/>
      <dgm:t>
        <a:bodyPr/>
        <a:lstStyle/>
        <a:p>
          <a:endParaRPr lang="fr-FR"/>
        </a:p>
      </dgm:t>
    </dgm:pt>
    <dgm:pt modelId="{8098FACD-0F81-45D7-82D7-A4F93B519408}" type="pres">
      <dgm:prSet presAssocID="{5A6587AE-1DA3-4D68-97A3-E85DB5BB963E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588A1C6-0E19-4395-9FE8-B1AE3D60D137}" type="pres">
      <dgm:prSet presAssocID="{5A6587AE-1DA3-4D68-97A3-E85DB5BB963E}" presName="parTransTwo" presStyleCnt="0"/>
      <dgm:spPr/>
      <dgm:t>
        <a:bodyPr/>
        <a:lstStyle/>
        <a:p>
          <a:endParaRPr lang="fr-FR"/>
        </a:p>
      </dgm:t>
    </dgm:pt>
    <dgm:pt modelId="{E5187060-EE4A-487D-8C8B-61B6524C96EC}" type="pres">
      <dgm:prSet presAssocID="{5A6587AE-1DA3-4D68-97A3-E85DB5BB963E}" presName="horzTwo" presStyleCnt="0"/>
      <dgm:spPr/>
      <dgm:t>
        <a:bodyPr/>
        <a:lstStyle/>
        <a:p>
          <a:endParaRPr lang="fr-FR"/>
        </a:p>
      </dgm:t>
    </dgm:pt>
    <dgm:pt modelId="{A410AE5B-3156-421B-AE81-E9EF1F8F9B38}" type="pres">
      <dgm:prSet presAssocID="{FFEECB08-9679-41D9-B2DA-D6FE0FF41FE4}" presName="vertThree" presStyleCnt="0"/>
      <dgm:spPr/>
      <dgm:t>
        <a:bodyPr/>
        <a:lstStyle/>
        <a:p>
          <a:endParaRPr lang="fr-FR"/>
        </a:p>
      </dgm:t>
    </dgm:pt>
    <dgm:pt modelId="{6FD92FB2-9B43-4512-B0C7-E6B1448798A3}" type="pres">
      <dgm:prSet presAssocID="{FFEECB08-9679-41D9-B2DA-D6FE0FF41FE4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F24CB4-6516-4F78-8AD0-C0B65907EC72}" type="pres">
      <dgm:prSet presAssocID="{FFEECB08-9679-41D9-B2DA-D6FE0FF41FE4}" presName="horzThree" presStyleCnt="0"/>
      <dgm:spPr/>
      <dgm:t>
        <a:bodyPr/>
        <a:lstStyle/>
        <a:p>
          <a:endParaRPr lang="fr-FR"/>
        </a:p>
      </dgm:t>
    </dgm:pt>
    <dgm:pt modelId="{2C36AEE6-AE74-4CA3-8A5F-01335290AA71}" type="pres">
      <dgm:prSet presAssocID="{042E26A8-FE92-4590-86C0-E0F518C45506}" presName="sibSpaceOne" presStyleCnt="0"/>
      <dgm:spPr/>
      <dgm:t>
        <a:bodyPr/>
        <a:lstStyle/>
        <a:p>
          <a:endParaRPr lang="fr-FR"/>
        </a:p>
      </dgm:t>
    </dgm:pt>
    <dgm:pt modelId="{212192B0-36E4-4E4A-93B5-B2374F74907F}" type="pres">
      <dgm:prSet presAssocID="{EC9155D4-9123-4AF4-940D-3BD67BF3F883}" presName="vertOne" presStyleCnt="0"/>
      <dgm:spPr/>
      <dgm:t>
        <a:bodyPr/>
        <a:lstStyle/>
        <a:p>
          <a:endParaRPr lang="fr-FR"/>
        </a:p>
      </dgm:t>
    </dgm:pt>
    <dgm:pt modelId="{79BE3D6D-DDDF-48C3-BCEE-63E5BF287BCF}" type="pres">
      <dgm:prSet presAssocID="{EC9155D4-9123-4AF4-940D-3BD67BF3F883}" presName="txOne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2DEB5DE-F0AB-4E1E-BC10-E087486110E5}" type="pres">
      <dgm:prSet presAssocID="{EC9155D4-9123-4AF4-940D-3BD67BF3F883}" presName="parTransOne" presStyleCnt="0"/>
      <dgm:spPr/>
      <dgm:t>
        <a:bodyPr/>
        <a:lstStyle/>
        <a:p>
          <a:endParaRPr lang="fr-FR"/>
        </a:p>
      </dgm:t>
    </dgm:pt>
    <dgm:pt modelId="{60E586F5-9444-4D28-B322-496D43DD480D}" type="pres">
      <dgm:prSet presAssocID="{EC9155D4-9123-4AF4-940D-3BD67BF3F883}" presName="horzOne" presStyleCnt="0"/>
      <dgm:spPr/>
      <dgm:t>
        <a:bodyPr/>
        <a:lstStyle/>
        <a:p>
          <a:endParaRPr lang="fr-FR"/>
        </a:p>
      </dgm:t>
    </dgm:pt>
    <dgm:pt modelId="{2FC7BAC6-FE85-4CF8-9943-6F2945A30C9D}" type="pres">
      <dgm:prSet presAssocID="{28AE2B38-1FA1-426E-91D1-0BA0486E2341}" presName="vertTwo" presStyleCnt="0"/>
      <dgm:spPr/>
      <dgm:t>
        <a:bodyPr/>
        <a:lstStyle/>
        <a:p>
          <a:endParaRPr lang="fr-FR"/>
        </a:p>
      </dgm:t>
    </dgm:pt>
    <dgm:pt modelId="{D29A74D6-D238-441A-9AF6-45B35255D1EB}" type="pres">
      <dgm:prSet presAssocID="{28AE2B38-1FA1-426E-91D1-0BA0486E2341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B27C595-FD88-41A1-99BF-43A2A0C84E7A}" type="pres">
      <dgm:prSet presAssocID="{28AE2B38-1FA1-426E-91D1-0BA0486E2341}" presName="parTransTwo" presStyleCnt="0"/>
      <dgm:spPr/>
      <dgm:t>
        <a:bodyPr/>
        <a:lstStyle/>
        <a:p>
          <a:endParaRPr lang="fr-FR"/>
        </a:p>
      </dgm:t>
    </dgm:pt>
    <dgm:pt modelId="{7C930990-94D6-4653-AD87-7918657EC6D1}" type="pres">
      <dgm:prSet presAssocID="{28AE2B38-1FA1-426E-91D1-0BA0486E2341}" presName="horzTwo" presStyleCnt="0"/>
      <dgm:spPr/>
      <dgm:t>
        <a:bodyPr/>
        <a:lstStyle/>
        <a:p>
          <a:endParaRPr lang="fr-FR"/>
        </a:p>
      </dgm:t>
    </dgm:pt>
    <dgm:pt modelId="{B56DC5E3-23CA-41CB-81EB-4B85A8F5B244}" type="pres">
      <dgm:prSet presAssocID="{4245332C-CA6E-4B99-BD8D-EBFCBB98F649}" presName="vertThree" presStyleCnt="0"/>
      <dgm:spPr/>
      <dgm:t>
        <a:bodyPr/>
        <a:lstStyle/>
        <a:p>
          <a:endParaRPr lang="fr-FR"/>
        </a:p>
      </dgm:t>
    </dgm:pt>
    <dgm:pt modelId="{ADD8F00A-1528-4587-9123-4216845CB206}" type="pres">
      <dgm:prSet presAssocID="{4245332C-CA6E-4B99-BD8D-EBFCBB98F649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9EF5E98-C3C4-4D12-9F75-DC22FF5B4B79}" type="pres">
      <dgm:prSet presAssocID="{4245332C-CA6E-4B99-BD8D-EBFCBB98F649}" presName="horzThree" presStyleCnt="0"/>
      <dgm:spPr/>
      <dgm:t>
        <a:bodyPr/>
        <a:lstStyle/>
        <a:p>
          <a:endParaRPr lang="fr-FR"/>
        </a:p>
      </dgm:t>
    </dgm:pt>
    <dgm:pt modelId="{4A71811F-4572-4922-8C30-5578CDC669CF}" type="pres">
      <dgm:prSet presAssocID="{7F2258E1-EC99-4B97-B2D4-417F3E504C6A}" presName="sibSpaceOne" presStyleCnt="0"/>
      <dgm:spPr/>
      <dgm:t>
        <a:bodyPr/>
        <a:lstStyle/>
        <a:p>
          <a:endParaRPr lang="fr-FR"/>
        </a:p>
      </dgm:t>
    </dgm:pt>
    <dgm:pt modelId="{F0B95C3E-8C1A-4424-B64F-51069A24505D}" type="pres">
      <dgm:prSet presAssocID="{EE968806-5EDD-42B3-83F7-5CF04BDDF9C8}" presName="vertOne" presStyleCnt="0"/>
      <dgm:spPr/>
      <dgm:t>
        <a:bodyPr/>
        <a:lstStyle/>
        <a:p>
          <a:endParaRPr lang="fr-FR"/>
        </a:p>
      </dgm:t>
    </dgm:pt>
    <dgm:pt modelId="{E6E257A6-34DB-4CEC-9675-02523DD7F5ED}" type="pres">
      <dgm:prSet presAssocID="{EE968806-5EDD-42B3-83F7-5CF04BDDF9C8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80E3F4-7A8E-4547-80B2-304FA8082B6A}" type="pres">
      <dgm:prSet presAssocID="{EE968806-5EDD-42B3-83F7-5CF04BDDF9C8}" presName="parTransOne" presStyleCnt="0"/>
      <dgm:spPr/>
      <dgm:t>
        <a:bodyPr/>
        <a:lstStyle/>
        <a:p>
          <a:endParaRPr lang="fr-FR"/>
        </a:p>
      </dgm:t>
    </dgm:pt>
    <dgm:pt modelId="{7CB4B025-2459-4255-A988-68BD2B8F3D75}" type="pres">
      <dgm:prSet presAssocID="{EE968806-5EDD-42B3-83F7-5CF04BDDF9C8}" presName="horzOne" presStyleCnt="0"/>
      <dgm:spPr/>
      <dgm:t>
        <a:bodyPr/>
        <a:lstStyle/>
        <a:p>
          <a:endParaRPr lang="fr-FR"/>
        </a:p>
      </dgm:t>
    </dgm:pt>
    <dgm:pt modelId="{E4888B2D-D6DD-4CA8-BBC1-968582CEC3C7}" type="pres">
      <dgm:prSet presAssocID="{D5961B69-679C-44DF-AE5C-C513C7F48257}" presName="vertTwo" presStyleCnt="0"/>
      <dgm:spPr/>
      <dgm:t>
        <a:bodyPr/>
        <a:lstStyle/>
        <a:p>
          <a:endParaRPr lang="fr-FR"/>
        </a:p>
      </dgm:t>
    </dgm:pt>
    <dgm:pt modelId="{0D1427B1-BF6D-4CE3-8650-A6047ED8EE17}" type="pres">
      <dgm:prSet presAssocID="{D5961B69-679C-44DF-AE5C-C513C7F48257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E959435-00FB-4ED0-AE39-9AA33F130FB9}" type="pres">
      <dgm:prSet presAssocID="{D5961B69-679C-44DF-AE5C-C513C7F48257}" presName="parTransTwo" presStyleCnt="0"/>
      <dgm:spPr/>
      <dgm:t>
        <a:bodyPr/>
        <a:lstStyle/>
        <a:p>
          <a:endParaRPr lang="fr-FR"/>
        </a:p>
      </dgm:t>
    </dgm:pt>
    <dgm:pt modelId="{9818A118-2EE1-4717-A047-D149910EFAD9}" type="pres">
      <dgm:prSet presAssocID="{D5961B69-679C-44DF-AE5C-C513C7F48257}" presName="horzTwo" presStyleCnt="0"/>
      <dgm:spPr/>
      <dgm:t>
        <a:bodyPr/>
        <a:lstStyle/>
        <a:p>
          <a:endParaRPr lang="fr-FR"/>
        </a:p>
      </dgm:t>
    </dgm:pt>
    <dgm:pt modelId="{767E99CF-BA41-42CC-9377-FAC417B9C1F1}" type="pres">
      <dgm:prSet presAssocID="{FD0DFE63-92DE-4FD9-B396-B04DDF648C27}" presName="vertThree" presStyleCnt="0"/>
      <dgm:spPr/>
      <dgm:t>
        <a:bodyPr/>
        <a:lstStyle/>
        <a:p>
          <a:endParaRPr lang="fr-FR"/>
        </a:p>
      </dgm:t>
    </dgm:pt>
    <dgm:pt modelId="{8770EAE6-E9F2-4C2B-97D1-FDF99CB76F16}" type="pres">
      <dgm:prSet presAssocID="{FD0DFE63-92DE-4FD9-B396-B04DDF648C27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6C7E875-F0BF-499E-9FF8-32E26A5BE2BB}" type="pres">
      <dgm:prSet presAssocID="{FD0DFE63-92DE-4FD9-B396-B04DDF648C27}" presName="horzThree" presStyleCnt="0"/>
      <dgm:spPr/>
      <dgm:t>
        <a:bodyPr/>
        <a:lstStyle/>
        <a:p>
          <a:endParaRPr lang="fr-FR"/>
        </a:p>
      </dgm:t>
    </dgm:pt>
  </dgm:ptLst>
  <dgm:cxnLst>
    <dgm:cxn modelId="{9B7C24C8-91B6-4E52-BB70-EABFCE9A44BA}" type="presOf" srcId="{EC9155D4-9123-4AF4-940D-3BD67BF3F883}" destId="{79BE3D6D-DDDF-48C3-BCEE-63E5BF287BCF}" srcOrd="0" destOrd="0" presId="urn:microsoft.com/office/officeart/2005/8/layout/hierarchy4"/>
    <dgm:cxn modelId="{A8EAA244-EDA6-43E7-9F58-CAB8C930FC73}" srcId="{F81FA212-A324-4848-8163-1BA7060DAECB}" destId="{98F127C6-3801-4EE6-B441-0D87E55CE2C4}" srcOrd="0" destOrd="0" parTransId="{F5E5D837-D069-4E0E-9CAE-09E6D3793094}" sibTransId="{85223D0D-56CF-4771-A634-220DC8B8D1E3}"/>
    <dgm:cxn modelId="{CD9EF04F-AF0C-44FC-BCD4-A563E6133F73}" srcId="{C73F40D5-DE26-4C74-BE81-AE7F8349F931}" destId="{844ACE11-C38E-4156-A726-1ACF2BA307BD}" srcOrd="0" destOrd="0" parTransId="{B1C3E74F-28C5-4766-8607-5CA3292E9ADA}" sibTransId="{82FCB431-F89E-41B6-BBCE-8A3559146992}"/>
    <dgm:cxn modelId="{CD6E9631-38DF-4299-8DF1-505CD7736BFC}" srcId="{C73F40D5-DE26-4C74-BE81-AE7F8349F931}" destId="{8F937046-55AF-4CD0-9C0C-88B6BABE6F98}" srcOrd="2" destOrd="0" parTransId="{D16C85EC-3A77-42AC-AC12-948C56CC10D4}" sibTransId="{042E26A8-FE92-4590-86C0-E0F518C45506}"/>
    <dgm:cxn modelId="{314CC5B7-6A91-4CBC-9555-7B02847DB99B}" type="presOf" srcId="{FD0DFE63-92DE-4FD9-B396-B04DDF648C27}" destId="{8770EAE6-E9F2-4C2B-97D1-FDF99CB76F16}" srcOrd="0" destOrd="0" presId="urn:microsoft.com/office/officeart/2005/8/layout/hierarchy4"/>
    <dgm:cxn modelId="{3F91B121-BE88-4E4F-816C-E202D9E7B91F}" type="presOf" srcId="{D5961B69-679C-44DF-AE5C-C513C7F48257}" destId="{0D1427B1-BF6D-4CE3-8650-A6047ED8EE17}" srcOrd="0" destOrd="0" presId="urn:microsoft.com/office/officeart/2005/8/layout/hierarchy4"/>
    <dgm:cxn modelId="{336E9875-5B96-4E1E-BD94-DD264CDF52B1}" type="presOf" srcId="{98F127C6-3801-4EE6-B441-0D87E55CE2C4}" destId="{99FDF89E-4303-4D59-A66A-78E18D70231E}" srcOrd="0" destOrd="0" presId="urn:microsoft.com/office/officeart/2005/8/layout/hierarchy4"/>
    <dgm:cxn modelId="{0B5EC472-7B2A-4D9A-92C9-87463F4098ED}" srcId="{5A6587AE-1DA3-4D68-97A3-E85DB5BB963E}" destId="{FFEECB08-9679-41D9-B2DA-D6FE0FF41FE4}" srcOrd="0" destOrd="0" parTransId="{39170D55-2B20-4A89-A590-57532A717967}" sibTransId="{24A58A23-CB70-44AD-8C2C-9C0CA723FAE2}"/>
    <dgm:cxn modelId="{60A504D9-AF20-45F1-953D-1E870222F006}" srcId="{28AE2B38-1FA1-426E-91D1-0BA0486E2341}" destId="{4245332C-CA6E-4B99-BD8D-EBFCBB98F649}" srcOrd="0" destOrd="0" parTransId="{89A74857-B6AF-4AE0-B59A-795602596C1A}" sibTransId="{C50B7FA1-5EAC-4C7B-AF14-A1DD2FE98862}"/>
    <dgm:cxn modelId="{3F02542E-A65A-448C-87D5-EBC97ED03B44}" type="presOf" srcId="{86E27523-D10F-4829-B8A1-0CE83904E063}" destId="{3C7CC756-6A08-4AA0-8721-F72123B6CBCE}" srcOrd="0" destOrd="0" presId="urn:microsoft.com/office/officeart/2005/8/layout/hierarchy4"/>
    <dgm:cxn modelId="{368D37D6-7F0B-4510-9421-1E8D4477CBAA}" type="presOf" srcId="{B5D262DB-F0DA-4A92-9434-4CDAE0A1E020}" destId="{36FBCF98-F93A-4E8B-A74D-D547445D2D38}" srcOrd="0" destOrd="0" presId="urn:microsoft.com/office/officeart/2005/8/layout/hierarchy4"/>
    <dgm:cxn modelId="{82BCB245-579A-4D40-ACF8-BCD06381C2E0}" type="presOf" srcId="{EE968806-5EDD-42B3-83F7-5CF04BDDF9C8}" destId="{E6E257A6-34DB-4CEC-9675-02523DD7F5ED}" srcOrd="0" destOrd="0" presId="urn:microsoft.com/office/officeart/2005/8/layout/hierarchy4"/>
    <dgm:cxn modelId="{98643B78-9040-470F-9A36-B5F75BBEBED0}" srcId="{844ACE11-C38E-4156-A726-1ACF2BA307BD}" destId="{B5D262DB-F0DA-4A92-9434-4CDAE0A1E020}" srcOrd="0" destOrd="0" parTransId="{D3556B05-B139-4786-8DF2-7CCCD0D6DFC5}" sibTransId="{228878BE-DA36-4595-AA8B-1310F7EF9D7C}"/>
    <dgm:cxn modelId="{CB09BB84-FF69-4D62-ABD2-6FF0B324B680}" srcId="{8F937046-55AF-4CD0-9C0C-88B6BABE6F98}" destId="{5A6587AE-1DA3-4D68-97A3-E85DB5BB963E}" srcOrd="0" destOrd="0" parTransId="{A5B35A3B-A4D5-4D76-88EF-EC02FD44E22E}" sibTransId="{BFF501B6-3A8D-4025-8B5B-7E67F0342320}"/>
    <dgm:cxn modelId="{FAE02A25-5EFD-4759-B823-8E25A336A12C}" type="presOf" srcId="{28AE2B38-1FA1-426E-91D1-0BA0486E2341}" destId="{D29A74D6-D238-441A-9AF6-45B35255D1EB}" srcOrd="0" destOrd="0" presId="urn:microsoft.com/office/officeart/2005/8/layout/hierarchy4"/>
    <dgm:cxn modelId="{0A081019-D03F-43D1-8C8B-087BB119117A}" type="presOf" srcId="{FB3CFA1C-ADE4-4EA7-9D90-A4AD6FEA1787}" destId="{5FE43D1F-89AB-4C5F-985A-4D1444B05A9E}" srcOrd="0" destOrd="0" presId="urn:microsoft.com/office/officeart/2005/8/layout/hierarchy4"/>
    <dgm:cxn modelId="{D394B7D7-0C5E-4C9D-B298-A6883824DA89}" type="presOf" srcId="{8F937046-55AF-4CD0-9C0C-88B6BABE6F98}" destId="{3C004DB5-09C7-475D-9E4A-D1DBE246A9AE}" srcOrd="0" destOrd="0" presId="urn:microsoft.com/office/officeart/2005/8/layout/hierarchy4"/>
    <dgm:cxn modelId="{378F408D-E6A8-4EED-B5AC-2A23DE22B309}" type="presOf" srcId="{C73F40D5-DE26-4C74-BE81-AE7F8349F931}" destId="{A32DE738-5C67-4AF8-8CCC-5DE7F5935802}" srcOrd="0" destOrd="0" presId="urn:microsoft.com/office/officeart/2005/8/layout/hierarchy4"/>
    <dgm:cxn modelId="{89DF44EB-0049-42E6-870C-FE2FF2C420F8}" type="presOf" srcId="{844ACE11-C38E-4156-A726-1ACF2BA307BD}" destId="{7EC4B291-8871-4C70-8485-2475E443DE51}" srcOrd="0" destOrd="0" presId="urn:microsoft.com/office/officeart/2005/8/layout/hierarchy4"/>
    <dgm:cxn modelId="{565153F9-0EB0-4A5A-8B74-259FDFF1FB74}" srcId="{EE968806-5EDD-42B3-83F7-5CF04BDDF9C8}" destId="{D5961B69-679C-44DF-AE5C-C513C7F48257}" srcOrd="0" destOrd="0" parTransId="{4B5CEC11-0649-4E39-B028-C5421F1502E0}" sibTransId="{AE0E972E-6690-4C41-9A01-CDF4EFF61357}"/>
    <dgm:cxn modelId="{845C2F81-4528-4FBB-A26B-D64DA7A30FBD}" srcId="{C73F40D5-DE26-4C74-BE81-AE7F8349F931}" destId="{F81FA212-A324-4848-8163-1BA7060DAECB}" srcOrd="1" destOrd="0" parTransId="{73E62863-E554-4CC3-BF68-7241C884F585}" sibTransId="{D2E0C477-904D-4C9F-A2F8-5C1E7EBA0B98}"/>
    <dgm:cxn modelId="{53526A71-260B-447B-B89F-82BDE06F6463}" srcId="{B5D262DB-F0DA-4A92-9434-4CDAE0A1E020}" destId="{86E27523-D10F-4829-B8A1-0CE83904E063}" srcOrd="0" destOrd="0" parTransId="{1A50B26F-7C0A-4AF3-ABDC-EC94BBC8989F}" sibTransId="{01E4FAC7-8D03-4D0B-8F47-DE87A363A914}"/>
    <dgm:cxn modelId="{8BF4B633-5BBF-40BF-84AD-C430C76FD308}" type="presOf" srcId="{4245332C-CA6E-4B99-BD8D-EBFCBB98F649}" destId="{ADD8F00A-1528-4587-9123-4216845CB206}" srcOrd="0" destOrd="0" presId="urn:microsoft.com/office/officeart/2005/8/layout/hierarchy4"/>
    <dgm:cxn modelId="{603BBE69-9206-4C82-9BC6-61FB541B3465}" srcId="{D5961B69-679C-44DF-AE5C-C513C7F48257}" destId="{FD0DFE63-92DE-4FD9-B396-B04DDF648C27}" srcOrd="0" destOrd="0" parTransId="{81772D73-5B8A-4C89-A4A7-5377887F4CDE}" sibTransId="{A194D49B-BB7F-4F21-AF41-A5C42BA25959}"/>
    <dgm:cxn modelId="{A9F31561-C4D5-4744-A053-6F9AD93626DC}" type="presOf" srcId="{F81FA212-A324-4848-8163-1BA7060DAECB}" destId="{D87A390E-7CDE-4BCD-8101-0F19E36529C1}" srcOrd="0" destOrd="0" presId="urn:microsoft.com/office/officeart/2005/8/layout/hierarchy4"/>
    <dgm:cxn modelId="{1A2DC4F1-3D7F-4056-94D9-4635980FB30C}" srcId="{EC9155D4-9123-4AF4-940D-3BD67BF3F883}" destId="{28AE2B38-1FA1-426E-91D1-0BA0486E2341}" srcOrd="0" destOrd="0" parTransId="{F15F44F9-0E18-4322-8328-A1876EC2FF08}" sibTransId="{CC113142-5190-43A0-AF16-84F41D0FC3BD}"/>
    <dgm:cxn modelId="{06772062-F747-4E56-A5DF-FD33966F6D57}" srcId="{98F127C6-3801-4EE6-B441-0D87E55CE2C4}" destId="{FB3CFA1C-ADE4-4EA7-9D90-A4AD6FEA1787}" srcOrd="0" destOrd="0" parTransId="{0FAB5CFF-7C10-4C7D-8620-758B44868419}" sibTransId="{D7A6955D-3D42-4FB0-867B-6FC5284D391D}"/>
    <dgm:cxn modelId="{81004CD4-FFAB-4655-943D-08DEEE0C44A7}" type="presOf" srcId="{5A6587AE-1DA3-4D68-97A3-E85DB5BB963E}" destId="{8098FACD-0F81-45D7-82D7-A4F93B519408}" srcOrd="0" destOrd="0" presId="urn:microsoft.com/office/officeart/2005/8/layout/hierarchy4"/>
    <dgm:cxn modelId="{D081B111-834C-41AA-AD25-89C63C4D3F32}" srcId="{C73F40D5-DE26-4C74-BE81-AE7F8349F931}" destId="{EC9155D4-9123-4AF4-940D-3BD67BF3F883}" srcOrd="3" destOrd="0" parTransId="{38398AD8-3F40-4535-B9EB-CFE9636B7D15}" sibTransId="{7F2258E1-EC99-4B97-B2D4-417F3E504C6A}"/>
    <dgm:cxn modelId="{7D2CE017-C8CD-4D0C-909A-D523AAEB6853}" srcId="{C73F40D5-DE26-4C74-BE81-AE7F8349F931}" destId="{EE968806-5EDD-42B3-83F7-5CF04BDDF9C8}" srcOrd="4" destOrd="0" parTransId="{F4FF181F-FF7D-4366-9247-5015A9769828}" sibTransId="{A22591DD-A74A-42C3-B8E0-5FF4B689CE2D}"/>
    <dgm:cxn modelId="{E62A82D0-228A-4A68-A610-A12C5DE4731D}" type="presOf" srcId="{FFEECB08-9679-41D9-B2DA-D6FE0FF41FE4}" destId="{6FD92FB2-9B43-4512-B0C7-E6B1448798A3}" srcOrd="0" destOrd="0" presId="urn:microsoft.com/office/officeart/2005/8/layout/hierarchy4"/>
    <dgm:cxn modelId="{1552ADCE-D0E2-4DC4-A857-CC77AA7FE51F}" type="presParOf" srcId="{A32DE738-5C67-4AF8-8CCC-5DE7F5935802}" destId="{E84D3733-C3B2-49EE-9FCF-0A61FABF6900}" srcOrd="0" destOrd="0" presId="urn:microsoft.com/office/officeart/2005/8/layout/hierarchy4"/>
    <dgm:cxn modelId="{8D203CED-C29F-45FF-8AA1-110F12F72329}" type="presParOf" srcId="{E84D3733-C3B2-49EE-9FCF-0A61FABF6900}" destId="{7EC4B291-8871-4C70-8485-2475E443DE51}" srcOrd="0" destOrd="0" presId="urn:microsoft.com/office/officeart/2005/8/layout/hierarchy4"/>
    <dgm:cxn modelId="{E9049F18-A31C-4914-BEEE-57EDDF3FCC23}" type="presParOf" srcId="{E84D3733-C3B2-49EE-9FCF-0A61FABF6900}" destId="{72656109-13B2-45D6-B17C-C2A0ECD07F49}" srcOrd="1" destOrd="0" presId="urn:microsoft.com/office/officeart/2005/8/layout/hierarchy4"/>
    <dgm:cxn modelId="{861D3377-5C7D-437B-B35B-A2D283632FE4}" type="presParOf" srcId="{E84D3733-C3B2-49EE-9FCF-0A61FABF6900}" destId="{7B4A8593-DB60-42FE-B067-F122C478BBB0}" srcOrd="2" destOrd="0" presId="urn:microsoft.com/office/officeart/2005/8/layout/hierarchy4"/>
    <dgm:cxn modelId="{4412A829-A602-4A1C-BC59-AB18F5BF6B60}" type="presParOf" srcId="{7B4A8593-DB60-42FE-B067-F122C478BBB0}" destId="{4B253E23-7362-4EA8-B538-F62B3C2A2ED5}" srcOrd="0" destOrd="0" presId="urn:microsoft.com/office/officeart/2005/8/layout/hierarchy4"/>
    <dgm:cxn modelId="{010E5355-716D-47C8-8821-20784E24F68E}" type="presParOf" srcId="{4B253E23-7362-4EA8-B538-F62B3C2A2ED5}" destId="{36FBCF98-F93A-4E8B-A74D-D547445D2D38}" srcOrd="0" destOrd="0" presId="urn:microsoft.com/office/officeart/2005/8/layout/hierarchy4"/>
    <dgm:cxn modelId="{5EB368EC-99DC-4D17-8537-2D8B6362C2B1}" type="presParOf" srcId="{4B253E23-7362-4EA8-B538-F62B3C2A2ED5}" destId="{0A062FF0-6035-47EF-8D3B-A9A1070024DD}" srcOrd="1" destOrd="0" presId="urn:microsoft.com/office/officeart/2005/8/layout/hierarchy4"/>
    <dgm:cxn modelId="{B21CA395-7C7F-427F-A609-50A5AE8DD380}" type="presParOf" srcId="{4B253E23-7362-4EA8-B538-F62B3C2A2ED5}" destId="{874FCB63-542D-401F-8C2A-B0960BA3F507}" srcOrd="2" destOrd="0" presId="urn:microsoft.com/office/officeart/2005/8/layout/hierarchy4"/>
    <dgm:cxn modelId="{00CDCF61-4473-4A62-AC38-2CFF4253697E}" type="presParOf" srcId="{874FCB63-542D-401F-8C2A-B0960BA3F507}" destId="{3560E702-52A4-49E9-AABB-DEB730F91D59}" srcOrd="0" destOrd="0" presId="urn:microsoft.com/office/officeart/2005/8/layout/hierarchy4"/>
    <dgm:cxn modelId="{61B11461-6730-4374-AAA0-CCD6D15E66AF}" type="presParOf" srcId="{3560E702-52A4-49E9-AABB-DEB730F91D59}" destId="{3C7CC756-6A08-4AA0-8721-F72123B6CBCE}" srcOrd="0" destOrd="0" presId="urn:microsoft.com/office/officeart/2005/8/layout/hierarchy4"/>
    <dgm:cxn modelId="{AEC72222-9FE4-4345-8EC5-8CF580024C20}" type="presParOf" srcId="{3560E702-52A4-49E9-AABB-DEB730F91D59}" destId="{34E45796-D596-4553-B623-832A9595918C}" srcOrd="1" destOrd="0" presId="urn:microsoft.com/office/officeart/2005/8/layout/hierarchy4"/>
    <dgm:cxn modelId="{A2774BEE-EE63-4C36-A7B9-9AB57DF0A2D7}" type="presParOf" srcId="{A32DE738-5C67-4AF8-8CCC-5DE7F5935802}" destId="{B2AF74DC-AF33-4CA6-9068-191F050F9E24}" srcOrd="1" destOrd="0" presId="urn:microsoft.com/office/officeart/2005/8/layout/hierarchy4"/>
    <dgm:cxn modelId="{EBC395B1-2FB1-447E-A1C1-BBCF6AF5E7DB}" type="presParOf" srcId="{A32DE738-5C67-4AF8-8CCC-5DE7F5935802}" destId="{EBDC3C0C-E1F2-4126-A827-AF2566E1ADCF}" srcOrd="2" destOrd="0" presId="urn:microsoft.com/office/officeart/2005/8/layout/hierarchy4"/>
    <dgm:cxn modelId="{D1CB7B4B-7E4F-4045-A5BF-C531ADA59D72}" type="presParOf" srcId="{EBDC3C0C-E1F2-4126-A827-AF2566E1ADCF}" destId="{D87A390E-7CDE-4BCD-8101-0F19E36529C1}" srcOrd="0" destOrd="0" presId="urn:microsoft.com/office/officeart/2005/8/layout/hierarchy4"/>
    <dgm:cxn modelId="{866F4B82-F671-425F-8170-133D1C403416}" type="presParOf" srcId="{EBDC3C0C-E1F2-4126-A827-AF2566E1ADCF}" destId="{0A65D3D4-BD5F-4E3D-BF97-BF2B4FA75E45}" srcOrd="1" destOrd="0" presId="urn:microsoft.com/office/officeart/2005/8/layout/hierarchy4"/>
    <dgm:cxn modelId="{41B9E603-A742-45D3-B634-9D19FCE3CF54}" type="presParOf" srcId="{EBDC3C0C-E1F2-4126-A827-AF2566E1ADCF}" destId="{65A3AC56-68DF-4151-B2D1-5F352E5B51E9}" srcOrd="2" destOrd="0" presId="urn:microsoft.com/office/officeart/2005/8/layout/hierarchy4"/>
    <dgm:cxn modelId="{BD950511-1B68-4355-9C69-63FF3CB95EE5}" type="presParOf" srcId="{65A3AC56-68DF-4151-B2D1-5F352E5B51E9}" destId="{48D5F97F-330C-4AD7-B69D-4AFB71419294}" srcOrd="0" destOrd="0" presId="urn:microsoft.com/office/officeart/2005/8/layout/hierarchy4"/>
    <dgm:cxn modelId="{3F5F2551-12C8-4550-89EC-A6B7328B5FB6}" type="presParOf" srcId="{48D5F97F-330C-4AD7-B69D-4AFB71419294}" destId="{99FDF89E-4303-4D59-A66A-78E18D70231E}" srcOrd="0" destOrd="0" presId="urn:microsoft.com/office/officeart/2005/8/layout/hierarchy4"/>
    <dgm:cxn modelId="{8582C673-0371-4E6D-8C0D-BFEAB2D89B94}" type="presParOf" srcId="{48D5F97F-330C-4AD7-B69D-4AFB71419294}" destId="{C848468D-0520-45A6-AA7D-DE3F236722F3}" srcOrd="1" destOrd="0" presId="urn:microsoft.com/office/officeart/2005/8/layout/hierarchy4"/>
    <dgm:cxn modelId="{0E286911-B50A-4379-8EF4-5201AEF957D9}" type="presParOf" srcId="{48D5F97F-330C-4AD7-B69D-4AFB71419294}" destId="{5A0A95AF-7ECC-4B0B-A6A3-629192EFBDFC}" srcOrd="2" destOrd="0" presId="urn:microsoft.com/office/officeart/2005/8/layout/hierarchy4"/>
    <dgm:cxn modelId="{49CD900D-E6DB-44A2-BDBB-1A48F0FEC00F}" type="presParOf" srcId="{5A0A95AF-7ECC-4B0B-A6A3-629192EFBDFC}" destId="{F1198C8F-A725-407E-A264-11226A55B3E5}" srcOrd="0" destOrd="0" presId="urn:microsoft.com/office/officeart/2005/8/layout/hierarchy4"/>
    <dgm:cxn modelId="{DE273955-30D5-4C7C-9AB7-346FA8FA5B2E}" type="presParOf" srcId="{F1198C8F-A725-407E-A264-11226A55B3E5}" destId="{5FE43D1F-89AB-4C5F-985A-4D1444B05A9E}" srcOrd="0" destOrd="0" presId="urn:microsoft.com/office/officeart/2005/8/layout/hierarchy4"/>
    <dgm:cxn modelId="{3D9C5C11-1196-43B5-AEBD-C672A5A9E680}" type="presParOf" srcId="{F1198C8F-A725-407E-A264-11226A55B3E5}" destId="{C9B5DF95-C2AD-4BA6-9579-4B319F822C56}" srcOrd="1" destOrd="0" presId="urn:microsoft.com/office/officeart/2005/8/layout/hierarchy4"/>
    <dgm:cxn modelId="{36008977-1E0F-4D22-AECE-E87E1B1FD29A}" type="presParOf" srcId="{A32DE738-5C67-4AF8-8CCC-5DE7F5935802}" destId="{64E362C4-F406-452C-81BB-31E66FAE8311}" srcOrd="3" destOrd="0" presId="urn:microsoft.com/office/officeart/2005/8/layout/hierarchy4"/>
    <dgm:cxn modelId="{DD731F95-2EC0-4127-8293-7B5B82909DCF}" type="presParOf" srcId="{A32DE738-5C67-4AF8-8CCC-5DE7F5935802}" destId="{FB26A5AD-C418-42B1-A0B6-A86121528751}" srcOrd="4" destOrd="0" presId="urn:microsoft.com/office/officeart/2005/8/layout/hierarchy4"/>
    <dgm:cxn modelId="{573341F7-5845-47EF-B21C-0B910B2DECE6}" type="presParOf" srcId="{FB26A5AD-C418-42B1-A0B6-A86121528751}" destId="{3C004DB5-09C7-475D-9E4A-D1DBE246A9AE}" srcOrd="0" destOrd="0" presId="urn:microsoft.com/office/officeart/2005/8/layout/hierarchy4"/>
    <dgm:cxn modelId="{DC936444-0EFE-4F52-A552-4809E49162D9}" type="presParOf" srcId="{FB26A5AD-C418-42B1-A0B6-A86121528751}" destId="{BCE400A4-D82A-423C-B185-608EB3A5A619}" srcOrd="1" destOrd="0" presId="urn:microsoft.com/office/officeart/2005/8/layout/hierarchy4"/>
    <dgm:cxn modelId="{946213AB-4628-4A55-A4E5-5C5B93314C8B}" type="presParOf" srcId="{FB26A5AD-C418-42B1-A0B6-A86121528751}" destId="{005F5607-8A36-4A73-B3EF-D654EC78397C}" srcOrd="2" destOrd="0" presId="urn:microsoft.com/office/officeart/2005/8/layout/hierarchy4"/>
    <dgm:cxn modelId="{4332B861-C44E-4445-B97D-F269050BA07A}" type="presParOf" srcId="{005F5607-8A36-4A73-B3EF-D654EC78397C}" destId="{31565433-AD7F-451C-814E-EA9C7CC98270}" srcOrd="0" destOrd="0" presId="urn:microsoft.com/office/officeart/2005/8/layout/hierarchy4"/>
    <dgm:cxn modelId="{90085D33-AF9E-4D58-A3D5-AABC68F161A1}" type="presParOf" srcId="{31565433-AD7F-451C-814E-EA9C7CC98270}" destId="{8098FACD-0F81-45D7-82D7-A4F93B519408}" srcOrd="0" destOrd="0" presId="urn:microsoft.com/office/officeart/2005/8/layout/hierarchy4"/>
    <dgm:cxn modelId="{8886C899-A74E-4150-B571-A248CC06FF64}" type="presParOf" srcId="{31565433-AD7F-451C-814E-EA9C7CC98270}" destId="{6588A1C6-0E19-4395-9FE8-B1AE3D60D137}" srcOrd="1" destOrd="0" presId="urn:microsoft.com/office/officeart/2005/8/layout/hierarchy4"/>
    <dgm:cxn modelId="{ACB023EA-71AF-4A12-8F18-69E790134F4D}" type="presParOf" srcId="{31565433-AD7F-451C-814E-EA9C7CC98270}" destId="{E5187060-EE4A-487D-8C8B-61B6524C96EC}" srcOrd="2" destOrd="0" presId="urn:microsoft.com/office/officeart/2005/8/layout/hierarchy4"/>
    <dgm:cxn modelId="{406B5CC0-6321-4BB9-988A-E72B10CCBD32}" type="presParOf" srcId="{E5187060-EE4A-487D-8C8B-61B6524C96EC}" destId="{A410AE5B-3156-421B-AE81-E9EF1F8F9B38}" srcOrd="0" destOrd="0" presId="urn:microsoft.com/office/officeart/2005/8/layout/hierarchy4"/>
    <dgm:cxn modelId="{69EA7A15-D409-4FA5-93DB-4040B08D6CF9}" type="presParOf" srcId="{A410AE5B-3156-421B-AE81-E9EF1F8F9B38}" destId="{6FD92FB2-9B43-4512-B0C7-E6B1448798A3}" srcOrd="0" destOrd="0" presId="urn:microsoft.com/office/officeart/2005/8/layout/hierarchy4"/>
    <dgm:cxn modelId="{5FB0A874-0E85-4114-A3DC-763A827C1313}" type="presParOf" srcId="{A410AE5B-3156-421B-AE81-E9EF1F8F9B38}" destId="{17F24CB4-6516-4F78-8AD0-C0B65907EC72}" srcOrd="1" destOrd="0" presId="urn:microsoft.com/office/officeart/2005/8/layout/hierarchy4"/>
    <dgm:cxn modelId="{3C591F4A-A540-4395-9D87-30A5621B143E}" type="presParOf" srcId="{A32DE738-5C67-4AF8-8CCC-5DE7F5935802}" destId="{2C36AEE6-AE74-4CA3-8A5F-01335290AA71}" srcOrd="5" destOrd="0" presId="urn:microsoft.com/office/officeart/2005/8/layout/hierarchy4"/>
    <dgm:cxn modelId="{711573FD-61DB-4D27-88C0-6A10D49BFE42}" type="presParOf" srcId="{A32DE738-5C67-4AF8-8CCC-5DE7F5935802}" destId="{212192B0-36E4-4E4A-93B5-B2374F74907F}" srcOrd="6" destOrd="0" presId="urn:microsoft.com/office/officeart/2005/8/layout/hierarchy4"/>
    <dgm:cxn modelId="{FD5030E8-D8A7-4E06-BD08-F202AFF6A15B}" type="presParOf" srcId="{212192B0-36E4-4E4A-93B5-B2374F74907F}" destId="{79BE3D6D-DDDF-48C3-BCEE-63E5BF287BCF}" srcOrd="0" destOrd="0" presId="urn:microsoft.com/office/officeart/2005/8/layout/hierarchy4"/>
    <dgm:cxn modelId="{29075730-1E26-4D09-9F1A-CEE56BA89A02}" type="presParOf" srcId="{212192B0-36E4-4E4A-93B5-B2374F74907F}" destId="{12DEB5DE-F0AB-4E1E-BC10-E087486110E5}" srcOrd="1" destOrd="0" presId="urn:microsoft.com/office/officeart/2005/8/layout/hierarchy4"/>
    <dgm:cxn modelId="{61CEF9B8-B38A-4DCC-A0D8-96F3DAF591B2}" type="presParOf" srcId="{212192B0-36E4-4E4A-93B5-B2374F74907F}" destId="{60E586F5-9444-4D28-B322-496D43DD480D}" srcOrd="2" destOrd="0" presId="urn:microsoft.com/office/officeart/2005/8/layout/hierarchy4"/>
    <dgm:cxn modelId="{0AF775A1-BEBC-41F2-9FE7-C35A33BAC06F}" type="presParOf" srcId="{60E586F5-9444-4D28-B322-496D43DD480D}" destId="{2FC7BAC6-FE85-4CF8-9943-6F2945A30C9D}" srcOrd="0" destOrd="0" presId="urn:microsoft.com/office/officeart/2005/8/layout/hierarchy4"/>
    <dgm:cxn modelId="{A7329EB2-6F29-42AF-B04C-1CEC70D509B9}" type="presParOf" srcId="{2FC7BAC6-FE85-4CF8-9943-6F2945A30C9D}" destId="{D29A74D6-D238-441A-9AF6-45B35255D1EB}" srcOrd="0" destOrd="0" presId="urn:microsoft.com/office/officeart/2005/8/layout/hierarchy4"/>
    <dgm:cxn modelId="{2B30A123-0837-44C6-967E-0E7A97008971}" type="presParOf" srcId="{2FC7BAC6-FE85-4CF8-9943-6F2945A30C9D}" destId="{9B27C595-FD88-41A1-99BF-43A2A0C84E7A}" srcOrd="1" destOrd="0" presId="urn:microsoft.com/office/officeart/2005/8/layout/hierarchy4"/>
    <dgm:cxn modelId="{BF5A2746-28E2-4E39-9A0A-9AA8574BB3F9}" type="presParOf" srcId="{2FC7BAC6-FE85-4CF8-9943-6F2945A30C9D}" destId="{7C930990-94D6-4653-AD87-7918657EC6D1}" srcOrd="2" destOrd="0" presId="urn:microsoft.com/office/officeart/2005/8/layout/hierarchy4"/>
    <dgm:cxn modelId="{99B12212-E23E-4DAF-8495-FBD47F45CD44}" type="presParOf" srcId="{7C930990-94D6-4653-AD87-7918657EC6D1}" destId="{B56DC5E3-23CA-41CB-81EB-4B85A8F5B244}" srcOrd="0" destOrd="0" presId="urn:microsoft.com/office/officeart/2005/8/layout/hierarchy4"/>
    <dgm:cxn modelId="{D6BC3DF3-18C7-4FFC-9612-EA4C1F459A85}" type="presParOf" srcId="{B56DC5E3-23CA-41CB-81EB-4B85A8F5B244}" destId="{ADD8F00A-1528-4587-9123-4216845CB206}" srcOrd="0" destOrd="0" presId="urn:microsoft.com/office/officeart/2005/8/layout/hierarchy4"/>
    <dgm:cxn modelId="{972D8FEC-B316-42C5-BE72-A758714834A4}" type="presParOf" srcId="{B56DC5E3-23CA-41CB-81EB-4B85A8F5B244}" destId="{79EF5E98-C3C4-4D12-9F75-DC22FF5B4B79}" srcOrd="1" destOrd="0" presId="urn:microsoft.com/office/officeart/2005/8/layout/hierarchy4"/>
    <dgm:cxn modelId="{964DDEE9-86D7-4817-A75B-19894E5464D8}" type="presParOf" srcId="{A32DE738-5C67-4AF8-8CCC-5DE7F5935802}" destId="{4A71811F-4572-4922-8C30-5578CDC669CF}" srcOrd="7" destOrd="0" presId="urn:microsoft.com/office/officeart/2005/8/layout/hierarchy4"/>
    <dgm:cxn modelId="{CE58B4B2-97C6-476B-9C90-A57CCC55D86F}" type="presParOf" srcId="{A32DE738-5C67-4AF8-8CCC-5DE7F5935802}" destId="{F0B95C3E-8C1A-4424-B64F-51069A24505D}" srcOrd="8" destOrd="0" presId="urn:microsoft.com/office/officeart/2005/8/layout/hierarchy4"/>
    <dgm:cxn modelId="{19C8DE14-87F3-427B-BAE2-CFBBD33E03E4}" type="presParOf" srcId="{F0B95C3E-8C1A-4424-B64F-51069A24505D}" destId="{E6E257A6-34DB-4CEC-9675-02523DD7F5ED}" srcOrd="0" destOrd="0" presId="urn:microsoft.com/office/officeart/2005/8/layout/hierarchy4"/>
    <dgm:cxn modelId="{42A23321-34DD-4FF4-8783-FFD7CA138FD9}" type="presParOf" srcId="{F0B95C3E-8C1A-4424-B64F-51069A24505D}" destId="{9780E3F4-7A8E-4547-80B2-304FA8082B6A}" srcOrd="1" destOrd="0" presId="urn:microsoft.com/office/officeart/2005/8/layout/hierarchy4"/>
    <dgm:cxn modelId="{8275A213-DBEA-4152-9E5D-4832F128DA54}" type="presParOf" srcId="{F0B95C3E-8C1A-4424-B64F-51069A24505D}" destId="{7CB4B025-2459-4255-A988-68BD2B8F3D75}" srcOrd="2" destOrd="0" presId="urn:microsoft.com/office/officeart/2005/8/layout/hierarchy4"/>
    <dgm:cxn modelId="{09DFB761-4C13-4C9D-A76E-037FA603EAC2}" type="presParOf" srcId="{7CB4B025-2459-4255-A988-68BD2B8F3D75}" destId="{E4888B2D-D6DD-4CA8-BBC1-968582CEC3C7}" srcOrd="0" destOrd="0" presId="urn:microsoft.com/office/officeart/2005/8/layout/hierarchy4"/>
    <dgm:cxn modelId="{79DFD70C-87B8-49A4-8A01-AD0A64969480}" type="presParOf" srcId="{E4888B2D-D6DD-4CA8-BBC1-968582CEC3C7}" destId="{0D1427B1-BF6D-4CE3-8650-A6047ED8EE17}" srcOrd="0" destOrd="0" presId="urn:microsoft.com/office/officeart/2005/8/layout/hierarchy4"/>
    <dgm:cxn modelId="{983EC76A-F9BA-4D83-8B33-4242A75C592B}" type="presParOf" srcId="{E4888B2D-D6DD-4CA8-BBC1-968582CEC3C7}" destId="{9E959435-00FB-4ED0-AE39-9AA33F130FB9}" srcOrd="1" destOrd="0" presId="urn:microsoft.com/office/officeart/2005/8/layout/hierarchy4"/>
    <dgm:cxn modelId="{6587C0C2-EC25-408D-875E-47890B0A913F}" type="presParOf" srcId="{E4888B2D-D6DD-4CA8-BBC1-968582CEC3C7}" destId="{9818A118-2EE1-4717-A047-D149910EFAD9}" srcOrd="2" destOrd="0" presId="urn:microsoft.com/office/officeart/2005/8/layout/hierarchy4"/>
    <dgm:cxn modelId="{872A3447-25C9-44E2-B7ED-E1728F5B16A0}" type="presParOf" srcId="{9818A118-2EE1-4717-A047-D149910EFAD9}" destId="{767E99CF-BA41-42CC-9377-FAC417B9C1F1}" srcOrd="0" destOrd="0" presId="urn:microsoft.com/office/officeart/2005/8/layout/hierarchy4"/>
    <dgm:cxn modelId="{07FB80A2-73E7-43E5-993E-C665ABEE7539}" type="presParOf" srcId="{767E99CF-BA41-42CC-9377-FAC417B9C1F1}" destId="{8770EAE6-E9F2-4C2B-97D1-FDF99CB76F16}" srcOrd="0" destOrd="0" presId="urn:microsoft.com/office/officeart/2005/8/layout/hierarchy4"/>
    <dgm:cxn modelId="{7E4D9586-EEDB-4B6E-8E08-8DD58876D303}" type="presParOf" srcId="{767E99CF-BA41-42CC-9377-FAC417B9C1F1}" destId="{E6C7E875-F0BF-499E-9FF8-32E26A5BE2B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48438-A6E6-4051-B1C5-7B3A3A553866}">
      <dsp:nvSpPr>
        <dsp:cNvPr id="0" name=""/>
        <dsp:cNvSpPr/>
      </dsp:nvSpPr>
      <dsp:spPr>
        <a:xfrm>
          <a:off x="6808" y="0"/>
          <a:ext cx="2808185" cy="14479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Confinement</a:t>
          </a:r>
          <a:endParaRPr lang="fr-FR" sz="2200" kern="1200" dirty="0"/>
        </a:p>
      </dsp:txBody>
      <dsp:txXfrm>
        <a:off x="49218" y="42410"/>
        <a:ext cx="2723365" cy="1363167"/>
      </dsp:txXfrm>
    </dsp:sp>
    <dsp:sp modelId="{E518A7A1-022A-4937-9538-3E516EAD1516}">
      <dsp:nvSpPr>
        <dsp:cNvPr id="0" name=""/>
        <dsp:cNvSpPr/>
      </dsp:nvSpPr>
      <dsp:spPr>
        <a:xfrm>
          <a:off x="3095811" y="375778"/>
          <a:ext cx="595335" cy="696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3095811" y="515064"/>
        <a:ext cx="416735" cy="417857"/>
      </dsp:txXfrm>
    </dsp:sp>
    <dsp:sp modelId="{EB43E83A-A898-48D5-9D88-A9351B17291A}">
      <dsp:nvSpPr>
        <dsp:cNvPr id="0" name=""/>
        <dsp:cNvSpPr/>
      </dsp:nvSpPr>
      <dsp:spPr>
        <a:xfrm>
          <a:off x="3938267" y="0"/>
          <a:ext cx="2302515" cy="14479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Pas d’examens d’ici septembre</a:t>
          </a:r>
          <a:endParaRPr lang="fr-FR" sz="2200" kern="1200" dirty="0"/>
        </a:p>
      </dsp:txBody>
      <dsp:txXfrm>
        <a:off x="3980677" y="42410"/>
        <a:ext cx="2217695" cy="1363167"/>
      </dsp:txXfrm>
    </dsp:sp>
    <dsp:sp modelId="{548D954B-DD93-4007-A371-C77F1449D7CC}">
      <dsp:nvSpPr>
        <dsp:cNvPr id="0" name=""/>
        <dsp:cNvSpPr/>
      </dsp:nvSpPr>
      <dsp:spPr>
        <a:xfrm>
          <a:off x="6521601" y="375778"/>
          <a:ext cx="595335" cy="6964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6521601" y="515064"/>
        <a:ext cx="416735" cy="417857"/>
      </dsp:txXfrm>
    </dsp:sp>
    <dsp:sp modelId="{364EB02A-3C82-473B-9B60-0CDC972F2EE4}">
      <dsp:nvSpPr>
        <dsp:cNvPr id="0" name=""/>
        <dsp:cNvSpPr/>
      </dsp:nvSpPr>
      <dsp:spPr>
        <a:xfrm>
          <a:off x="7364056" y="0"/>
          <a:ext cx="2808185" cy="14479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Trouver des modalités alternatives d’évaluation</a:t>
          </a:r>
          <a:endParaRPr lang="fr-FR" sz="2200" kern="1200" dirty="0"/>
        </a:p>
      </dsp:txBody>
      <dsp:txXfrm>
        <a:off x="7406466" y="42410"/>
        <a:ext cx="2723365" cy="136316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5D9CD-87A6-4085-AB9C-2BCF86EC6561}">
      <dsp:nvSpPr>
        <dsp:cNvPr id="0" name=""/>
        <dsp:cNvSpPr/>
      </dsp:nvSpPr>
      <dsp:spPr>
        <a:xfrm rot="5400000">
          <a:off x="5737803" y="-2978416"/>
          <a:ext cx="1297907" cy="758238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Inscription de la nouvelle modalité d’évaluation au PCA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Aval du responsable RGPD pour utilisation d’outils de télésurveillance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Prévenir les étudiants au moins 15 jours avant l’épreuve</a:t>
          </a:r>
          <a:endParaRPr lang="fr-FR" sz="1900" kern="1200" dirty="0"/>
        </a:p>
      </dsp:txBody>
      <dsp:txXfrm rot="-5400000">
        <a:off x="2595564" y="227182"/>
        <a:ext cx="7519028" cy="1171189"/>
      </dsp:txXfrm>
    </dsp:sp>
    <dsp:sp modelId="{817383F5-C645-4A02-B09D-3616904A2E74}">
      <dsp:nvSpPr>
        <dsp:cNvPr id="0" name=""/>
        <dsp:cNvSpPr/>
      </dsp:nvSpPr>
      <dsp:spPr>
        <a:xfrm>
          <a:off x="1099" y="1584"/>
          <a:ext cx="2594464" cy="16223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Règlement</a:t>
          </a:r>
          <a:endParaRPr lang="fr-FR" sz="2600" kern="1200" dirty="0"/>
        </a:p>
      </dsp:txBody>
      <dsp:txXfrm>
        <a:off x="80297" y="80782"/>
        <a:ext cx="2436068" cy="1463988"/>
      </dsp:txXfrm>
    </dsp:sp>
    <dsp:sp modelId="{585F6804-26F0-41AD-A48E-0F7F86CF79C4}">
      <dsp:nvSpPr>
        <dsp:cNvPr id="0" name=""/>
        <dsp:cNvSpPr/>
      </dsp:nvSpPr>
      <dsp:spPr>
        <a:xfrm rot="5400000">
          <a:off x="6030812" y="-1641173"/>
          <a:ext cx="711889" cy="7582387"/>
        </a:xfrm>
        <a:prstGeom prst="round2SameRect">
          <a:avLst/>
        </a:prstGeom>
        <a:solidFill>
          <a:schemeClr val="accent2">
            <a:tint val="40000"/>
            <a:alpha val="90000"/>
            <a:hueOff val="443878"/>
            <a:satOff val="-6554"/>
            <a:lumOff val="-681"/>
            <a:alphaOff val="0"/>
          </a:schemeClr>
        </a:solidFill>
        <a:ln w="12700" cap="flat" cmpd="sng" algn="in">
          <a:solidFill>
            <a:schemeClr val="accent2">
              <a:tint val="40000"/>
              <a:alpha val="90000"/>
              <a:hueOff val="443878"/>
              <a:satOff val="-6554"/>
              <a:lumOff val="-6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Organiser examen blanc</a:t>
          </a:r>
          <a:endParaRPr lang="fr-FR" sz="1900" kern="1200" dirty="0"/>
        </a:p>
      </dsp:txBody>
      <dsp:txXfrm rot="-5400000">
        <a:off x="2595563" y="1828828"/>
        <a:ext cx="7547635" cy="642385"/>
      </dsp:txXfrm>
    </dsp:sp>
    <dsp:sp modelId="{DAD3B5AB-B674-4F6A-96E8-FD1494955D44}">
      <dsp:nvSpPr>
        <dsp:cNvPr id="0" name=""/>
        <dsp:cNvSpPr/>
      </dsp:nvSpPr>
      <dsp:spPr>
        <a:xfrm>
          <a:off x="1099" y="1705088"/>
          <a:ext cx="2594464" cy="889861"/>
        </a:xfrm>
        <a:prstGeom prst="roundRect">
          <a:avLst/>
        </a:prstGeom>
        <a:solidFill>
          <a:schemeClr val="accent2">
            <a:hueOff val="419388"/>
            <a:satOff val="-3962"/>
            <a:lumOff val="-4118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Bonnes pratiques</a:t>
          </a:r>
        </a:p>
      </dsp:txBody>
      <dsp:txXfrm>
        <a:off x="44538" y="1748527"/>
        <a:ext cx="2507586" cy="802983"/>
      </dsp:txXfrm>
    </dsp:sp>
    <dsp:sp modelId="{2341DFE6-DB0E-4521-9B98-7A504977BE5B}">
      <dsp:nvSpPr>
        <dsp:cNvPr id="0" name=""/>
        <dsp:cNvSpPr/>
      </dsp:nvSpPr>
      <dsp:spPr>
        <a:xfrm rot="5400000">
          <a:off x="5886829" y="-490213"/>
          <a:ext cx="999856" cy="7582387"/>
        </a:xfrm>
        <a:prstGeom prst="round2SameRect">
          <a:avLst/>
        </a:prstGeom>
        <a:solidFill>
          <a:schemeClr val="accent2">
            <a:tint val="40000"/>
            <a:alpha val="90000"/>
            <a:hueOff val="887755"/>
            <a:satOff val="-13107"/>
            <a:lumOff val="-1362"/>
            <a:alphaOff val="0"/>
          </a:schemeClr>
        </a:solidFill>
        <a:ln w="12700" cap="flat" cmpd="sng" algn="in">
          <a:solidFill>
            <a:schemeClr val="accent2">
              <a:tint val="40000"/>
              <a:alpha val="90000"/>
              <a:hueOff val="887755"/>
              <a:satOff val="-13107"/>
              <a:lumOff val="-13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Coût financier si télésurveillance (achat service, étudiant : PC + smartphone)</a:t>
          </a:r>
          <a:endParaRPr lang="fr-FR" sz="1900" kern="1200" dirty="0"/>
        </a:p>
      </dsp:txBody>
      <dsp:txXfrm rot="-5400000">
        <a:off x="2595564" y="2849861"/>
        <a:ext cx="7533578" cy="902238"/>
      </dsp:txXfrm>
    </dsp:sp>
    <dsp:sp modelId="{14607C48-4581-4891-BD7A-3237DD761C2D}">
      <dsp:nvSpPr>
        <dsp:cNvPr id="0" name=""/>
        <dsp:cNvSpPr/>
      </dsp:nvSpPr>
      <dsp:spPr>
        <a:xfrm>
          <a:off x="1099" y="2676069"/>
          <a:ext cx="2594464" cy="1249820"/>
        </a:xfrm>
        <a:prstGeom prst="round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Coût de la sûreté</a:t>
          </a:r>
          <a:endParaRPr lang="fr-FR" sz="2600" kern="1200" dirty="0"/>
        </a:p>
      </dsp:txBody>
      <dsp:txXfrm>
        <a:off x="62110" y="2737080"/>
        <a:ext cx="2472442" cy="11277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503D8-AE30-4877-8470-9B767350F579}">
      <dsp:nvSpPr>
        <dsp:cNvPr id="0" name=""/>
        <dsp:cNvSpPr/>
      </dsp:nvSpPr>
      <dsp:spPr>
        <a:xfrm>
          <a:off x="2923" y="274607"/>
          <a:ext cx="2319557" cy="13917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direct à distance</a:t>
          </a:r>
          <a:endParaRPr lang="fr-FR" sz="2400" kern="1200" dirty="0"/>
        </a:p>
      </dsp:txBody>
      <dsp:txXfrm>
        <a:off x="2923" y="274607"/>
        <a:ext cx="2319557" cy="1391734"/>
      </dsp:txXfrm>
    </dsp:sp>
    <dsp:sp modelId="{F5C32621-CCA9-48BC-AF0F-4F74A6844A48}">
      <dsp:nvSpPr>
        <dsp:cNvPr id="0" name=""/>
        <dsp:cNvSpPr/>
      </dsp:nvSpPr>
      <dsp:spPr>
        <a:xfrm>
          <a:off x="2554437" y="274607"/>
          <a:ext cx="2319557" cy="1391734"/>
        </a:xfrm>
        <a:prstGeom prst="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différé à distance </a:t>
          </a:r>
          <a:endParaRPr lang="fr-FR" sz="2400" kern="1200" dirty="0"/>
        </a:p>
      </dsp:txBody>
      <dsp:txXfrm>
        <a:off x="2554437" y="274607"/>
        <a:ext cx="2319557" cy="1391734"/>
      </dsp:txXfrm>
    </dsp:sp>
    <dsp:sp modelId="{FC4D4F96-5D9C-47F7-9F41-9BE8BB717203}">
      <dsp:nvSpPr>
        <dsp:cNvPr id="0" name=""/>
        <dsp:cNvSpPr/>
      </dsp:nvSpPr>
      <dsp:spPr>
        <a:xfrm>
          <a:off x="5105950" y="274607"/>
          <a:ext cx="2319557" cy="1391734"/>
        </a:xfrm>
        <a:prstGeom prst="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Epreuve orale </a:t>
          </a:r>
          <a:r>
            <a:rPr lang="fr-FR" sz="2400" kern="1200" dirty="0" smtClean="0"/>
            <a:t>en direct à distance</a:t>
          </a:r>
          <a:endParaRPr lang="fr-FR" sz="2400" kern="1200" dirty="0"/>
        </a:p>
      </dsp:txBody>
      <dsp:txXfrm>
        <a:off x="5105950" y="274607"/>
        <a:ext cx="2319557" cy="1391734"/>
      </dsp:txXfrm>
    </dsp:sp>
    <dsp:sp modelId="{EC7CC718-C542-421E-9F66-4664BEC7F03C}">
      <dsp:nvSpPr>
        <dsp:cNvPr id="0" name=""/>
        <dsp:cNvSpPr/>
      </dsp:nvSpPr>
      <dsp:spPr>
        <a:xfrm>
          <a:off x="7657464" y="274607"/>
          <a:ext cx="2319557" cy="1391734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Quiz à distance</a:t>
          </a:r>
          <a:endParaRPr lang="fr-FR" sz="2400" kern="1200" dirty="0"/>
        </a:p>
      </dsp:txBody>
      <dsp:txXfrm>
        <a:off x="7657464" y="274607"/>
        <a:ext cx="2319557" cy="13917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C8524-4489-44AF-8109-46EA1DA4890E}">
      <dsp:nvSpPr>
        <dsp:cNvPr id="0" name=""/>
        <dsp:cNvSpPr/>
      </dsp:nvSpPr>
      <dsp:spPr>
        <a:xfrm>
          <a:off x="7387" y="1"/>
          <a:ext cx="2987161" cy="603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Examen écrit</a:t>
          </a:r>
          <a:endParaRPr lang="fr-FR" sz="2100" kern="1200" dirty="0"/>
        </a:p>
      </dsp:txBody>
      <dsp:txXfrm>
        <a:off x="25063" y="17677"/>
        <a:ext cx="2951809" cy="568149"/>
      </dsp:txXfrm>
    </dsp:sp>
    <dsp:sp modelId="{05013D08-E662-45B5-9F99-1378430C3DE5}">
      <dsp:nvSpPr>
        <dsp:cNvPr id="0" name=""/>
        <dsp:cNvSpPr/>
      </dsp:nvSpPr>
      <dsp:spPr>
        <a:xfrm>
          <a:off x="7387" y="740629"/>
          <a:ext cx="2987161" cy="4228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en direct</a:t>
          </a:r>
          <a:endParaRPr lang="fr-FR" sz="1900" kern="1200" dirty="0"/>
        </a:p>
      </dsp:txBody>
      <dsp:txXfrm>
        <a:off x="19773" y="753015"/>
        <a:ext cx="2962389" cy="398117"/>
      </dsp:txXfrm>
    </dsp:sp>
    <dsp:sp modelId="{708A76EA-B586-4B33-B3A2-22EB3053AE66}">
      <dsp:nvSpPr>
        <dsp:cNvPr id="0" name=""/>
        <dsp:cNvSpPr/>
      </dsp:nvSpPr>
      <dsp:spPr>
        <a:xfrm>
          <a:off x="7387" y="1300645"/>
          <a:ext cx="2987161" cy="4228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smtClean="0"/>
            <a:t>en </a:t>
          </a:r>
          <a:r>
            <a:rPr lang="fr-FR" sz="1900" kern="1200" dirty="0" smtClean="0"/>
            <a:t>présentiel</a:t>
          </a:r>
          <a:endParaRPr lang="fr-FR" sz="1900" kern="1200" dirty="0"/>
        </a:p>
      </dsp:txBody>
      <dsp:txXfrm>
        <a:off x="19773" y="1313031"/>
        <a:ext cx="2962389" cy="398117"/>
      </dsp:txXfrm>
    </dsp:sp>
    <dsp:sp modelId="{9CA876D7-018B-4775-8526-A3BE9C12C14B}">
      <dsp:nvSpPr>
        <dsp:cNvPr id="0" name=""/>
        <dsp:cNvSpPr/>
      </dsp:nvSpPr>
      <dsp:spPr>
        <a:xfrm>
          <a:off x="3496392" y="1"/>
          <a:ext cx="2987161" cy="603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Examen sur machine</a:t>
          </a:r>
          <a:endParaRPr lang="fr-FR" sz="2100" kern="1200" dirty="0"/>
        </a:p>
      </dsp:txBody>
      <dsp:txXfrm>
        <a:off x="3514068" y="17677"/>
        <a:ext cx="2951809" cy="568149"/>
      </dsp:txXfrm>
    </dsp:sp>
    <dsp:sp modelId="{06953D73-9ED0-4D63-B1B4-EC60D63E2DC0}">
      <dsp:nvSpPr>
        <dsp:cNvPr id="0" name=""/>
        <dsp:cNvSpPr/>
      </dsp:nvSpPr>
      <dsp:spPr>
        <a:xfrm>
          <a:off x="3496392" y="740629"/>
          <a:ext cx="2987161" cy="4228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en direct</a:t>
          </a:r>
          <a:endParaRPr lang="fr-FR" sz="1900" kern="1200" dirty="0"/>
        </a:p>
      </dsp:txBody>
      <dsp:txXfrm>
        <a:off x="3508778" y="753015"/>
        <a:ext cx="2962389" cy="398117"/>
      </dsp:txXfrm>
    </dsp:sp>
    <dsp:sp modelId="{4961537B-D17C-4F88-AFD5-7FF1B894153B}">
      <dsp:nvSpPr>
        <dsp:cNvPr id="0" name=""/>
        <dsp:cNvSpPr/>
      </dsp:nvSpPr>
      <dsp:spPr>
        <a:xfrm>
          <a:off x="3496392" y="1300645"/>
          <a:ext cx="2987161" cy="4228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smtClean="0"/>
            <a:t>en </a:t>
          </a:r>
          <a:r>
            <a:rPr lang="fr-FR" sz="1900" kern="1200" dirty="0" smtClean="0"/>
            <a:t>présentiel</a:t>
          </a:r>
          <a:endParaRPr lang="fr-FR" sz="1900" kern="1200" dirty="0"/>
        </a:p>
      </dsp:txBody>
      <dsp:txXfrm>
        <a:off x="3508778" y="1313031"/>
        <a:ext cx="2962389" cy="398117"/>
      </dsp:txXfrm>
    </dsp:sp>
    <dsp:sp modelId="{E510A69D-E21C-4F70-9822-61E60992DF0D}">
      <dsp:nvSpPr>
        <dsp:cNvPr id="0" name=""/>
        <dsp:cNvSpPr/>
      </dsp:nvSpPr>
      <dsp:spPr>
        <a:xfrm>
          <a:off x="6985396" y="1"/>
          <a:ext cx="2987161" cy="603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Oral</a:t>
          </a:r>
          <a:endParaRPr lang="fr-FR" sz="2100" kern="1200" dirty="0"/>
        </a:p>
      </dsp:txBody>
      <dsp:txXfrm>
        <a:off x="7003072" y="17677"/>
        <a:ext cx="2951809" cy="568149"/>
      </dsp:txXfrm>
    </dsp:sp>
    <dsp:sp modelId="{D0045C58-A731-4A57-BE4D-7DD9CAEFDC20}">
      <dsp:nvSpPr>
        <dsp:cNvPr id="0" name=""/>
        <dsp:cNvSpPr/>
      </dsp:nvSpPr>
      <dsp:spPr>
        <a:xfrm>
          <a:off x="6985396" y="740629"/>
          <a:ext cx="2987161" cy="4228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en direct</a:t>
          </a:r>
          <a:endParaRPr lang="fr-FR" sz="1900" kern="1200" dirty="0"/>
        </a:p>
      </dsp:txBody>
      <dsp:txXfrm>
        <a:off x="6997782" y="753015"/>
        <a:ext cx="2962389" cy="398117"/>
      </dsp:txXfrm>
    </dsp:sp>
    <dsp:sp modelId="{D6F0D6E6-C5D6-4D1C-82C9-270B8175F0FA}">
      <dsp:nvSpPr>
        <dsp:cNvPr id="0" name=""/>
        <dsp:cNvSpPr/>
      </dsp:nvSpPr>
      <dsp:spPr>
        <a:xfrm>
          <a:off x="6985396" y="1300645"/>
          <a:ext cx="2987161" cy="4228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smtClean="0"/>
            <a:t>en </a:t>
          </a:r>
          <a:r>
            <a:rPr lang="fr-FR" sz="1900" kern="1200" dirty="0" smtClean="0"/>
            <a:t>présentiel</a:t>
          </a:r>
          <a:endParaRPr lang="fr-FR" sz="1900" kern="1200" dirty="0"/>
        </a:p>
      </dsp:txBody>
      <dsp:txXfrm>
        <a:off x="6997782" y="1313031"/>
        <a:ext cx="2962389" cy="39811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AB52F-1449-4992-8ACB-A7A46DBE81D9}">
      <dsp:nvSpPr>
        <dsp:cNvPr id="0" name=""/>
        <dsp:cNvSpPr/>
      </dsp:nvSpPr>
      <dsp:spPr>
        <a:xfrm>
          <a:off x="8946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Avant l’épreuve (a minima, pour aller plus loin)</a:t>
          </a:r>
          <a:endParaRPr lang="fr-FR" sz="2400" kern="1200" dirty="0"/>
        </a:p>
      </dsp:txBody>
      <dsp:txXfrm>
        <a:off x="55937" y="1208531"/>
        <a:ext cx="2580006" cy="1510411"/>
      </dsp:txXfrm>
    </dsp:sp>
    <dsp:sp modelId="{88030EB7-64E8-41B6-ABCD-945648D068B5}">
      <dsp:nvSpPr>
        <dsp:cNvPr id="0" name=""/>
        <dsp:cNvSpPr/>
      </dsp:nvSpPr>
      <dsp:spPr>
        <a:xfrm>
          <a:off x="2950334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2950334" y="1764792"/>
        <a:ext cx="396820" cy="397889"/>
      </dsp:txXfrm>
    </dsp:sp>
    <dsp:sp modelId="{2F5B0B7F-2B72-4CD3-9D4F-A0D87F7316DA}">
      <dsp:nvSpPr>
        <dsp:cNvPr id="0" name=""/>
        <dsp:cNvSpPr/>
      </dsp:nvSpPr>
      <dsp:spPr>
        <a:xfrm>
          <a:off x="3752530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Pendant l’épreuve</a:t>
          </a:r>
          <a:endParaRPr lang="fr-FR" sz="2400" kern="1200" dirty="0"/>
        </a:p>
      </dsp:txBody>
      <dsp:txXfrm>
        <a:off x="3799521" y="1208531"/>
        <a:ext cx="2580006" cy="1510411"/>
      </dsp:txXfrm>
    </dsp:sp>
    <dsp:sp modelId="{2F4874E0-426F-4C00-8E13-EB05015A6B8E}">
      <dsp:nvSpPr>
        <dsp:cNvPr id="0" name=""/>
        <dsp:cNvSpPr/>
      </dsp:nvSpPr>
      <dsp:spPr>
        <a:xfrm>
          <a:off x="6693918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6693918" y="1764792"/>
        <a:ext cx="396820" cy="397889"/>
      </dsp:txXfrm>
    </dsp:sp>
    <dsp:sp modelId="{78CF3C72-EE96-437B-902B-E9DB2B18E85D}">
      <dsp:nvSpPr>
        <dsp:cNvPr id="0" name=""/>
        <dsp:cNvSpPr/>
      </dsp:nvSpPr>
      <dsp:spPr>
        <a:xfrm>
          <a:off x="7496114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Après l’épreuve</a:t>
          </a:r>
          <a:endParaRPr lang="fr-FR" sz="2400" kern="1200" dirty="0"/>
        </a:p>
      </dsp:txBody>
      <dsp:txXfrm>
        <a:off x="7543105" y="1208531"/>
        <a:ext cx="2580006" cy="151041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46ED7B-C047-474D-BDD8-306B3D5020D4}">
      <dsp:nvSpPr>
        <dsp:cNvPr id="0" name=""/>
        <dsp:cNvSpPr/>
      </dsp:nvSpPr>
      <dsp:spPr>
        <a:xfrm>
          <a:off x="5951" y="2633"/>
          <a:ext cx="3843487" cy="1171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Pédagogique</a:t>
          </a:r>
          <a:endParaRPr lang="fr-FR" sz="1800" kern="1200" dirty="0"/>
        </a:p>
      </dsp:txBody>
      <dsp:txXfrm>
        <a:off x="40271" y="36953"/>
        <a:ext cx="3774847" cy="1103147"/>
      </dsp:txXfrm>
    </dsp:sp>
    <dsp:sp modelId="{2E355297-3478-4709-B982-F75E57F62682}">
      <dsp:nvSpPr>
        <dsp:cNvPr id="0" name=""/>
        <dsp:cNvSpPr/>
      </dsp:nvSpPr>
      <dsp:spPr>
        <a:xfrm>
          <a:off x="5951" y="1539595"/>
          <a:ext cx="2050106" cy="274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Dimensionner l’épreuve en fonction de sa durée ou du temps à y consacrer, en fonction des ressources autorisées</a:t>
          </a:r>
          <a:endParaRPr lang="fr-FR" sz="1800" kern="1200" dirty="0"/>
        </a:p>
      </dsp:txBody>
      <dsp:txXfrm>
        <a:off x="65997" y="1599641"/>
        <a:ext cx="1930014" cy="2629098"/>
      </dsp:txXfrm>
    </dsp:sp>
    <dsp:sp modelId="{46C1A5CB-D767-4F72-BC35-D7963A818659}">
      <dsp:nvSpPr>
        <dsp:cNvPr id="0" name=""/>
        <dsp:cNvSpPr/>
      </dsp:nvSpPr>
      <dsp:spPr>
        <a:xfrm>
          <a:off x="2226815" y="1539595"/>
          <a:ext cx="1622623" cy="2749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Rédiger les sujets, les consignes et les critères d’évaluation de l’épreuve</a:t>
          </a:r>
          <a:endParaRPr lang="fr-FR" sz="1800" kern="1200" dirty="0"/>
        </a:p>
      </dsp:txBody>
      <dsp:txXfrm>
        <a:off x="2274340" y="1587120"/>
        <a:ext cx="1527573" cy="2654140"/>
      </dsp:txXfrm>
    </dsp:sp>
    <dsp:sp modelId="{B625E54C-4A3C-4421-A14C-64204BB0767A}">
      <dsp:nvSpPr>
        <dsp:cNvPr id="0" name=""/>
        <dsp:cNvSpPr/>
      </dsp:nvSpPr>
      <dsp:spPr>
        <a:xfrm>
          <a:off x="4190954" y="2633"/>
          <a:ext cx="2032827" cy="1171787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Organisationnel</a:t>
          </a:r>
          <a:endParaRPr lang="fr-FR" sz="1800" kern="1200" dirty="0"/>
        </a:p>
      </dsp:txBody>
      <dsp:txXfrm>
        <a:off x="4225274" y="36953"/>
        <a:ext cx="1964187" cy="1103147"/>
      </dsp:txXfrm>
    </dsp:sp>
    <dsp:sp modelId="{DBF8FB90-5436-4276-9C58-336B0B22D978}">
      <dsp:nvSpPr>
        <dsp:cNvPr id="0" name=""/>
        <dsp:cNvSpPr/>
      </dsp:nvSpPr>
      <dsp:spPr>
        <a:xfrm>
          <a:off x="4190954" y="1539595"/>
          <a:ext cx="2032827" cy="2749190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Envoi des sujets, consignes et critères sur Moodle ou par email (date et heure, temps imparti, avec ou sans ressources)</a:t>
          </a:r>
          <a:endParaRPr lang="fr-FR" sz="1800" kern="1200" dirty="0"/>
        </a:p>
      </dsp:txBody>
      <dsp:txXfrm>
        <a:off x="4250493" y="1599134"/>
        <a:ext cx="1913749" cy="2630112"/>
      </dsp:txXfrm>
    </dsp:sp>
    <dsp:sp modelId="{57B19E00-E66F-41D4-8523-D3A0823B027C}">
      <dsp:nvSpPr>
        <dsp:cNvPr id="0" name=""/>
        <dsp:cNvSpPr/>
      </dsp:nvSpPr>
      <dsp:spPr>
        <a:xfrm>
          <a:off x="6565297" y="2633"/>
          <a:ext cx="3607801" cy="1171787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Technique</a:t>
          </a:r>
          <a:endParaRPr lang="fr-FR" sz="1800" kern="1200" dirty="0"/>
        </a:p>
      </dsp:txBody>
      <dsp:txXfrm>
        <a:off x="6599617" y="36953"/>
        <a:ext cx="3539161" cy="1103147"/>
      </dsp:txXfrm>
    </dsp:sp>
    <dsp:sp modelId="{25138636-9A91-4F2C-A51A-E92F1533DA0E}">
      <dsp:nvSpPr>
        <dsp:cNvPr id="0" name=""/>
        <dsp:cNvSpPr/>
      </dsp:nvSpPr>
      <dsp:spPr>
        <a:xfrm>
          <a:off x="6565297" y="1539595"/>
          <a:ext cx="1640370" cy="2749190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Encoder les consignes sur la plateforme de dépôt (ouverture, fermeture)</a:t>
          </a:r>
          <a:endParaRPr lang="fr-FR" sz="1800" kern="1200" dirty="0"/>
        </a:p>
      </dsp:txBody>
      <dsp:txXfrm>
        <a:off x="6613342" y="1587640"/>
        <a:ext cx="1544280" cy="2653100"/>
      </dsp:txXfrm>
    </dsp:sp>
    <dsp:sp modelId="{6CB2DD0F-7FD2-4689-9700-47D6711457D5}">
      <dsp:nvSpPr>
        <dsp:cNvPr id="0" name=""/>
        <dsp:cNvSpPr/>
      </dsp:nvSpPr>
      <dsp:spPr>
        <a:xfrm>
          <a:off x="8376424" y="1539595"/>
          <a:ext cx="1796674" cy="2749190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Oral : préparer une salle virtuelle via un outil de visio-conférence</a:t>
          </a:r>
          <a:endParaRPr lang="fr-FR" sz="1800" kern="1200" dirty="0"/>
        </a:p>
      </dsp:txBody>
      <dsp:txXfrm>
        <a:off x="8429047" y="1592218"/>
        <a:ext cx="1691428" cy="264394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51AA7-5147-4E18-863D-5B22D8C61F87}">
      <dsp:nvSpPr>
        <dsp:cNvPr id="0" name=""/>
        <dsp:cNvSpPr/>
      </dsp:nvSpPr>
      <dsp:spPr>
        <a:xfrm>
          <a:off x="1689" y="1815"/>
          <a:ext cx="5644079" cy="845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Pédagogique</a:t>
          </a:r>
          <a:endParaRPr lang="fr-FR" sz="2000" kern="1200" dirty="0"/>
        </a:p>
      </dsp:txBody>
      <dsp:txXfrm>
        <a:off x="26450" y="26576"/>
        <a:ext cx="5594557" cy="795868"/>
      </dsp:txXfrm>
    </dsp:sp>
    <dsp:sp modelId="{F9BE8FFA-882A-4313-858A-E0B5C9A6D38F}">
      <dsp:nvSpPr>
        <dsp:cNvPr id="0" name=""/>
        <dsp:cNvSpPr/>
      </dsp:nvSpPr>
      <dsp:spPr>
        <a:xfrm>
          <a:off x="1689" y="1255799"/>
          <a:ext cx="1953298" cy="3183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Réaliser un corrigé type et corriger les épreuves (</a:t>
          </a:r>
          <a:r>
            <a:rPr lang="fr-FR" sz="1900" kern="1200" dirty="0" err="1" smtClean="0"/>
            <a:t>off-line</a:t>
          </a:r>
          <a:r>
            <a:rPr lang="fr-FR" sz="1900" kern="1200" dirty="0" smtClean="0"/>
            <a:t> ou online, avec ou sans grille </a:t>
          </a:r>
          <a:r>
            <a:rPr lang="fr-FR" sz="1900" kern="1200" dirty="0" err="1" smtClean="0"/>
            <a:t>critériée</a:t>
          </a:r>
          <a:r>
            <a:rPr lang="fr-FR" sz="1900" kern="1200" dirty="0" smtClean="0"/>
            <a:t>)</a:t>
          </a:r>
          <a:endParaRPr lang="fr-FR" sz="1900" kern="1200" dirty="0"/>
        </a:p>
      </dsp:txBody>
      <dsp:txXfrm>
        <a:off x="58899" y="1313009"/>
        <a:ext cx="1838878" cy="3068645"/>
      </dsp:txXfrm>
    </dsp:sp>
    <dsp:sp modelId="{EB90275D-4BB6-45E9-996A-9D467A88CE95}">
      <dsp:nvSpPr>
        <dsp:cNvPr id="0" name=""/>
        <dsp:cNvSpPr/>
      </dsp:nvSpPr>
      <dsp:spPr>
        <a:xfrm>
          <a:off x="2090884" y="1255799"/>
          <a:ext cx="1801175" cy="3183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Partager le corrigé ou les corrections individuelles avec </a:t>
          </a:r>
          <a:r>
            <a:rPr lang="fr-FR" sz="1900" kern="1200" dirty="0" smtClean="0"/>
            <a:t>les étudiants</a:t>
          </a:r>
          <a:endParaRPr lang="fr-FR" sz="1900" kern="1200" dirty="0"/>
        </a:p>
      </dsp:txBody>
      <dsp:txXfrm>
        <a:off x="2143639" y="1308554"/>
        <a:ext cx="1695665" cy="3077555"/>
      </dsp:txXfrm>
    </dsp:sp>
    <dsp:sp modelId="{E26FFEDF-A087-437A-A6E9-B7A38ECEC3E3}">
      <dsp:nvSpPr>
        <dsp:cNvPr id="0" name=""/>
        <dsp:cNvSpPr/>
      </dsp:nvSpPr>
      <dsp:spPr>
        <a:xfrm>
          <a:off x="4027956" y="1255799"/>
          <a:ext cx="1617812" cy="31830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Faire un retour global ou individuel (session de </a:t>
          </a:r>
          <a:r>
            <a:rPr lang="fr-FR" sz="1900" kern="1200" dirty="0" err="1" smtClean="0"/>
            <a:t>debriefing</a:t>
          </a:r>
          <a:r>
            <a:rPr lang="fr-FR" sz="1900" kern="1200" dirty="0" smtClean="0"/>
            <a:t>)</a:t>
          </a:r>
          <a:endParaRPr lang="fr-FR" sz="1900" kern="1200" dirty="0"/>
        </a:p>
      </dsp:txBody>
      <dsp:txXfrm>
        <a:off x="4075340" y="1303183"/>
        <a:ext cx="1523044" cy="3088297"/>
      </dsp:txXfrm>
    </dsp:sp>
    <dsp:sp modelId="{DC81047A-A95D-44CF-8519-09294E99374D}">
      <dsp:nvSpPr>
        <dsp:cNvPr id="0" name=""/>
        <dsp:cNvSpPr/>
      </dsp:nvSpPr>
      <dsp:spPr>
        <a:xfrm>
          <a:off x="5917562" y="1815"/>
          <a:ext cx="2237451" cy="845390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Organisationnel</a:t>
          </a:r>
          <a:endParaRPr lang="fr-FR" sz="2000" kern="1200" dirty="0"/>
        </a:p>
      </dsp:txBody>
      <dsp:txXfrm>
        <a:off x="5942323" y="26576"/>
        <a:ext cx="2187929" cy="795868"/>
      </dsp:txXfrm>
    </dsp:sp>
    <dsp:sp modelId="{C181CFEF-97F3-450B-939C-996C985EC15B}">
      <dsp:nvSpPr>
        <dsp:cNvPr id="0" name=""/>
        <dsp:cNvSpPr/>
      </dsp:nvSpPr>
      <dsp:spPr>
        <a:xfrm>
          <a:off x="5917562" y="1255799"/>
          <a:ext cx="2237451" cy="3183065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Transmettre les notes </a:t>
          </a:r>
          <a:r>
            <a:rPr lang="fr-FR" sz="1900" kern="1200" dirty="0" smtClean="0"/>
            <a:t>au </a:t>
          </a:r>
          <a:r>
            <a:rPr lang="fr-FR" sz="1900" kern="1200" dirty="0" smtClean="0"/>
            <a:t>service de scolarité ou dans le système d’information</a:t>
          </a:r>
          <a:endParaRPr lang="fr-FR" sz="1900" kern="1200" dirty="0"/>
        </a:p>
      </dsp:txBody>
      <dsp:txXfrm>
        <a:off x="5983095" y="1321332"/>
        <a:ext cx="2106385" cy="3051999"/>
      </dsp:txXfrm>
    </dsp:sp>
    <dsp:sp modelId="{5802FD83-87A4-46DB-A241-DDCF91D4761A}">
      <dsp:nvSpPr>
        <dsp:cNvPr id="0" name=""/>
        <dsp:cNvSpPr/>
      </dsp:nvSpPr>
      <dsp:spPr>
        <a:xfrm>
          <a:off x="8426806" y="1815"/>
          <a:ext cx="1750554" cy="845390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Technique</a:t>
          </a:r>
          <a:endParaRPr lang="fr-FR" sz="2000" kern="1200" dirty="0"/>
        </a:p>
      </dsp:txBody>
      <dsp:txXfrm>
        <a:off x="8451567" y="26576"/>
        <a:ext cx="1701032" cy="795868"/>
      </dsp:txXfrm>
    </dsp:sp>
    <dsp:sp modelId="{533BB26C-501D-4872-953B-CB0A5D3292CD}">
      <dsp:nvSpPr>
        <dsp:cNvPr id="0" name=""/>
        <dsp:cNvSpPr/>
      </dsp:nvSpPr>
      <dsp:spPr>
        <a:xfrm>
          <a:off x="8426806" y="1255799"/>
          <a:ext cx="1750554" cy="3183065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Archiver les  productions (en accord avec le règlement des études)</a:t>
          </a:r>
          <a:endParaRPr lang="fr-FR" sz="1900" kern="1200" dirty="0"/>
        </a:p>
      </dsp:txBody>
      <dsp:txXfrm>
        <a:off x="8478078" y="1307071"/>
        <a:ext cx="1648010" cy="308052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503D8-AE30-4877-8470-9B767350F579}">
      <dsp:nvSpPr>
        <dsp:cNvPr id="0" name=""/>
        <dsp:cNvSpPr/>
      </dsp:nvSpPr>
      <dsp:spPr>
        <a:xfrm>
          <a:off x="2923" y="274607"/>
          <a:ext cx="2319557" cy="13917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u="sng" kern="1200" dirty="0" smtClean="0"/>
            <a:t>Examen en direct à distance</a:t>
          </a:r>
          <a:endParaRPr lang="fr-FR" sz="2800" b="1" u="sng" kern="1200" dirty="0"/>
        </a:p>
      </dsp:txBody>
      <dsp:txXfrm>
        <a:off x="2923" y="274607"/>
        <a:ext cx="2319557" cy="1391734"/>
      </dsp:txXfrm>
    </dsp:sp>
    <dsp:sp modelId="{F5C32621-CCA9-48BC-AF0F-4F74A6844A48}">
      <dsp:nvSpPr>
        <dsp:cNvPr id="0" name=""/>
        <dsp:cNvSpPr/>
      </dsp:nvSpPr>
      <dsp:spPr>
        <a:xfrm>
          <a:off x="2554437" y="274607"/>
          <a:ext cx="2319557" cy="1391734"/>
        </a:xfrm>
        <a:prstGeom prst="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différé à distance </a:t>
          </a:r>
          <a:endParaRPr lang="fr-FR" sz="2400" kern="1200" dirty="0"/>
        </a:p>
      </dsp:txBody>
      <dsp:txXfrm>
        <a:off x="2554437" y="274607"/>
        <a:ext cx="2319557" cy="1391734"/>
      </dsp:txXfrm>
    </dsp:sp>
    <dsp:sp modelId="{FC4D4F96-5D9C-47F7-9F41-9BE8BB717203}">
      <dsp:nvSpPr>
        <dsp:cNvPr id="0" name=""/>
        <dsp:cNvSpPr/>
      </dsp:nvSpPr>
      <dsp:spPr>
        <a:xfrm>
          <a:off x="5105950" y="274607"/>
          <a:ext cx="2319557" cy="1391734"/>
        </a:xfrm>
        <a:prstGeom prst="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Epreuve orale </a:t>
          </a:r>
          <a:r>
            <a:rPr lang="fr-FR" sz="2400" kern="1200" dirty="0" smtClean="0"/>
            <a:t>en direct à distance</a:t>
          </a:r>
          <a:endParaRPr lang="fr-FR" sz="2400" kern="1200" dirty="0"/>
        </a:p>
      </dsp:txBody>
      <dsp:txXfrm>
        <a:off x="5105950" y="274607"/>
        <a:ext cx="2319557" cy="1391734"/>
      </dsp:txXfrm>
    </dsp:sp>
    <dsp:sp modelId="{EC7CC718-C542-421E-9F66-4664BEC7F03C}">
      <dsp:nvSpPr>
        <dsp:cNvPr id="0" name=""/>
        <dsp:cNvSpPr/>
      </dsp:nvSpPr>
      <dsp:spPr>
        <a:xfrm>
          <a:off x="7657464" y="274607"/>
          <a:ext cx="2319557" cy="1391734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Quiz à distance</a:t>
          </a:r>
          <a:endParaRPr lang="fr-FR" sz="2400" kern="1200" dirty="0"/>
        </a:p>
      </dsp:txBody>
      <dsp:txXfrm>
        <a:off x="7657464" y="274607"/>
        <a:ext cx="2319557" cy="139173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503D8-AE30-4877-8470-9B767350F579}">
      <dsp:nvSpPr>
        <dsp:cNvPr id="0" name=""/>
        <dsp:cNvSpPr/>
      </dsp:nvSpPr>
      <dsp:spPr>
        <a:xfrm>
          <a:off x="2923" y="274607"/>
          <a:ext cx="2319557" cy="13917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u="sng" kern="1200" dirty="0" smtClean="0"/>
            <a:t>Examen en direct à distance</a:t>
          </a:r>
          <a:endParaRPr lang="fr-FR" sz="2800" u="sng" kern="1200" dirty="0"/>
        </a:p>
      </dsp:txBody>
      <dsp:txXfrm>
        <a:off x="2923" y="274607"/>
        <a:ext cx="2319557" cy="1391734"/>
      </dsp:txXfrm>
    </dsp:sp>
    <dsp:sp modelId="{F5C32621-CCA9-48BC-AF0F-4F74A6844A48}">
      <dsp:nvSpPr>
        <dsp:cNvPr id="0" name=""/>
        <dsp:cNvSpPr/>
      </dsp:nvSpPr>
      <dsp:spPr>
        <a:xfrm>
          <a:off x="2554437" y="274607"/>
          <a:ext cx="2319557" cy="1391734"/>
        </a:xfrm>
        <a:prstGeom prst="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différé à distance </a:t>
          </a:r>
          <a:endParaRPr lang="fr-FR" sz="2400" kern="1200" dirty="0"/>
        </a:p>
      </dsp:txBody>
      <dsp:txXfrm>
        <a:off x="2554437" y="274607"/>
        <a:ext cx="2319557" cy="1391734"/>
      </dsp:txXfrm>
    </dsp:sp>
    <dsp:sp modelId="{FC4D4F96-5D9C-47F7-9F41-9BE8BB717203}">
      <dsp:nvSpPr>
        <dsp:cNvPr id="0" name=""/>
        <dsp:cNvSpPr/>
      </dsp:nvSpPr>
      <dsp:spPr>
        <a:xfrm>
          <a:off x="5105950" y="274607"/>
          <a:ext cx="2319557" cy="1391734"/>
        </a:xfrm>
        <a:prstGeom prst="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Epreuve orale </a:t>
          </a:r>
          <a:r>
            <a:rPr lang="fr-FR" sz="2400" kern="1200" dirty="0" smtClean="0"/>
            <a:t>en direct à distance</a:t>
          </a:r>
          <a:endParaRPr lang="fr-FR" sz="2400" kern="1200" dirty="0"/>
        </a:p>
      </dsp:txBody>
      <dsp:txXfrm>
        <a:off x="5105950" y="274607"/>
        <a:ext cx="2319557" cy="1391734"/>
      </dsp:txXfrm>
    </dsp:sp>
    <dsp:sp modelId="{EC7CC718-C542-421E-9F66-4664BEC7F03C}">
      <dsp:nvSpPr>
        <dsp:cNvPr id="0" name=""/>
        <dsp:cNvSpPr/>
      </dsp:nvSpPr>
      <dsp:spPr>
        <a:xfrm>
          <a:off x="7657464" y="274607"/>
          <a:ext cx="2319557" cy="1391734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Quiz à distance</a:t>
          </a:r>
          <a:endParaRPr lang="fr-FR" sz="2400" kern="1200" dirty="0"/>
        </a:p>
      </dsp:txBody>
      <dsp:txXfrm>
        <a:off x="7657464" y="274607"/>
        <a:ext cx="2319557" cy="139173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1CF36-AD3D-4CC5-B6AB-CF2087F40A1B}">
      <dsp:nvSpPr>
        <dsp:cNvPr id="0" name=""/>
        <dsp:cNvSpPr/>
      </dsp:nvSpPr>
      <dsp:spPr>
        <a:xfrm>
          <a:off x="2561" y="709"/>
          <a:ext cx="2721576" cy="65074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Exemples</a:t>
          </a:r>
          <a:endParaRPr lang="fr-FR" sz="2900" kern="1200" dirty="0"/>
        </a:p>
      </dsp:txBody>
      <dsp:txXfrm>
        <a:off x="21621" y="19769"/>
        <a:ext cx="2683456" cy="612624"/>
      </dsp:txXfrm>
    </dsp:sp>
    <dsp:sp modelId="{A7F8AB77-16D6-478D-BD9E-D36943EF1739}">
      <dsp:nvSpPr>
        <dsp:cNvPr id="0" name=""/>
        <dsp:cNvSpPr/>
      </dsp:nvSpPr>
      <dsp:spPr>
        <a:xfrm>
          <a:off x="6544" y="934240"/>
          <a:ext cx="2713611" cy="170584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Examens </a:t>
          </a:r>
          <a:r>
            <a:rPr lang="fr-FR" sz="2100" kern="1200" dirty="0" smtClean="0"/>
            <a:t>écrits, </a:t>
          </a:r>
          <a:r>
            <a:rPr lang="fr-FR" sz="2100" kern="1200" dirty="0" smtClean="0"/>
            <a:t>examens sur </a:t>
          </a:r>
          <a:r>
            <a:rPr lang="fr-FR" sz="2100" kern="1200" dirty="0" smtClean="0"/>
            <a:t>machine </a:t>
          </a:r>
          <a:r>
            <a:rPr lang="fr-FR" sz="2100" kern="1200" dirty="0" smtClean="0"/>
            <a:t>(PC, stations) en temps réel</a:t>
          </a:r>
          <a:endParaRPr lang="fr-FR" sz="2100" kern="1200" dirty="0"/>
        </a:p>
      </dsp:txBody>
      <dsp:txXfrm>
        <a:off x="56506" y="984202"/>
        <a:ext cx="2613687" cy="1605921"/>
      </dsp:txXfrm>
    </dsp:sp>
    <dsp:sp modelId="{60574687-BD9F-4ED0-A8E6-665AD62E9BDC}">
      <dsp:nvSpPr>
        <dsp:cNvPr id="0" name=""/>
        <dsp:cNvSpPr/>
      </dsp:nvSpPr>
      <dsp:spPr>
        <a:xfrm>
          <a:off x="3133705" y="709"/>
          <a:ext cx="2437902" cy="65074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Avantages</a:t>
          </a:r>
          <a:endParaRPr lang="fr-FR" sz="2900" kern="1200" dirty="0"/>
        </a:p>
      </dsp:txBody>
      <dsp:txXfrm>
        <a:off x="3152765" y="19769"/>
        <a:ext cx="2399782" cy="612624"/>
      </dsp:txXfrm>
    </dsp:sp>
    <dsp:sp modelId="{562E89D0-981F-4EE9-A3C1-C98A67677F2E}">
      <dsp:nvSpPr>
        <dsp:cNvPr id="0" name=""/>
        <dsp:cNvSpPr/>
      </dsp:nvSpPr>
      <dsp:spPr>
        <a:xfrm>
          <a:off x="3136085" y="934240"/>
          <a:ext cx="2433143" cy="170584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Sérénité de pouvoir faire comme avant</a:t>
          </a:r>
          <a:endParaRPr lang="fr-FR" sz="2100" kern="1200" dirty="0"/>
        </a:p>
      </dsp:txBody>
      <dsp:txXfrm>
        <a:off x="3186047" y="984202"/>
        <a:ext cx="2333219" cy="1605921"/>
      </dsp:txXfrm>
    </dsp:sp>
    <dsp:sp modelId="{09C69BFF-0ECE-419A-8263-1A149168653E}">
      <dsp:nvSpPr>
        <dsp:cNvPr id="0" name=""/>
        <dsp:cNvSpPr/>
      </dsp:nvSpPr>
      <dsp:spPr>
        <a:xfrm>
          <a:off x="5981175" y="709"/>
          <a:ext cx="4195313" cy="650744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Inconvénients</a:t>
          </a:r>
          <a:endParaRPr lang="fr-FR" sz="2900" kern="1200" dirty="0"/>
        </a:p>
      </dsp:txBody>
      <dsp:txXfrm>
        <a:off x="6000235" y="19769"/>
        <a:ext cx="4157193" cy="612624"/>
      </dsp:txXfrm>
    </dsp:sp>
    <dsp:sp modelId="{C28E5BA5-A97F-41A1-85BF-DBF302CE4D5F}">
      <dsp:nvSpPr>
        <dsp:cNvPr id="0" name=""/>
        <dsp:cNvSpPr/>
      </dsp:nvSpPr>
      <dsp:spPr>
        <a:xfrm>
          <a:off x="5985270" y="934240"/>
          <a:ext cx="4187123" cy="170584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Contrôle du dépôt de la production, contrôle d’identité, contrôle de la fraude sauf si </a:t>
          </a:r>
          <a:r>
            <a:rPr lang="fr-FR" sz="2100" kern="1200" dirty="0" smtClean="0"/>
            <a:t>télésurveillance</a:t>
          </a:r>
          <a:endParaRPr lang="fr-FR" sz="2100" kern="1200" dirty="0"/>
        </a:p>
      </dsp:txBody>
      <dsp:txXfrm>
        <a:off x="6035232" y="984202"/>
        <a:ext cx="4087199" cy="160592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46ED7B-C047-474D-BDD8-306B3D5020D4}">
      <dsp:nvSpPr>
        <dsp:cNvPr id="0" name=""/>
        <dsp:cNvSpPr/>
      </dsp:nvSpPr>
      <dsp:spPr>
        <a:xfrm>
          <a:off x="6503" y="2370"/>
          <a:ext cx="5118696" cy="7172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Pédagogique</a:t>
          </a:r>
          <a:endParaRPr lang="fr-FR" sz="2000" kern="1200" dirty="0"/>
        </a:p>
      </dsp:txBody>
      <dsp:txXfrm>
        <a:off x="27510" y="23377"/>
        <a:ext cx="5076682" cy="675210"/>
      </dsp:txXfrm>
    </dsp:sp>
    <dsp:sp modelId="{F68075FE-012F-48B3-B04E-18B0D1D349EF}">
      <dsp:nvSpPr>
        <dsp:cNvPr id="0" name=""/>
        <dsp:cNvSpPr/>
      </dsp:nvSpPr>
      <dsp:spPr>
        <a:xfrm>
          <a:off x="13994" y="823691"/>
          <a:ext cx="5103714" cy="540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Plus loin</a:t>
          </a:r>
          <a:endParaRPr lang="fr-FR" sz="2000" kern="1200" dirty="0"/>
        </a:p>
      </dsp:txBody>
      <dsp:txXfrm>
        <a:off x="29835" y="839532"/>
        <a:ext cx="5072032" cy="509176"/>
      </dsp:txXfrm>
    </dsp:sp>
    <dsp:sp modelId="{4B4AB3CC-D764-4A42-A31E-C5BD05E05820}">
      <dsp:nvSpPr>
        <dsp:cNvPr id="0" name=""/>
        <dsp:cNvSpPr/>
      </dsp:nvSpPr>
      <dsp:spPr>
        <a:xfrm>
          <a:off x="28910" y="1468646"/>
          <a:ext cx="3632688" cy="2456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Questionner l’évaluation : est-ce important de savoir faire ça en temps limité ? Quelle tâche doit savoir faire l’étudiant à la fin du cours ? L’évaluation permet-elle de mesurer cela ?</a:t>
          </a:r>
          <a:endParaRPr lang="fr-FR" sz="1800" kern="1200" dirty="0"/>
        </a:p>
      </dsp:txBody>
      <dsp:txXfrm>
        <a:off x="100857" y="1540593"/>
        <a:ext cx="3488794" cy="2312563"/>
      </dsp:txXfrm>
    </dsp:sp>
    <dsp:sp modelId="{F5B8BD72-B41B-47DF-81CB-C6569BB2D020}">
      <dsp:nvSpPr>
        <dsp:cNvPr id="0" name=""/>
        <dsp:cNvSpPr/>
      </dsp:nvSpPr>
      <dsp:spPr>
        <a:xfrm>
          <a:off x="3737022" y="1468646"/>
          <a:ext cx="1365771" cy="2456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Créer une grille </a:t>
          </a:r>
          <a:r>
            <a:rPr lang="fr-FR" sz="1800" kern="1200" dirty="0" err="1" smtClean="0"/>
            <a:t>critériée</a:t>
          </a:r>
          <a:endParaRPr lang="fr-FR" sz="1800" kern="1200" dirty="0"/>
        </a:p>
      </dsp:txBody>
      <dsp:txXfrm>
        <a:off x="3777024" y="1508648"/>
        <a:ext cx="1285767" cy="2376453"/>
      </dsp:txXfrm>
    </dsp:sp>
    <dsp:sp modelId="{B625E54C-4A3C-4421-A14C-64204BB0767A}">
      <dsp:nvSpPr>
        <dsp:cNvPr id="0" name=""/>
        <dsp:cNvSpPr/>
      </dsp:nvSpPr>
      <dsp:spPr>
        <a:xfrm>
          <a:off x="5427778" y="2370"/>
          <a:ext cx="2195957" cy="717224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Organisationnel</a:t>
          </a:r>
          <a:endParaRPr lang="fr-FR" sz="2000" kern="1200" dirty="0"/>
        </a:p>
      </dsp:txBody>
      <dsp:txXfrm>
        <a:off x="5448785" y="23377"/>
        <a:ext cx="2153943" cy="675210"/>
      </dsp:txXfrm>
    </dsp:sp>
    <dsp:sp modelId="{DBF8FB90-5436-4276-9C58-336B0B22D978}">
      <dsp:nvSpPr>
        <dsp:cNvPr id="0" name=""/>
        <dsp:cNvSpPr/>
      </dsp:nvSpPr>
      <dsp:spPr>
        <a:xfrm>
          <a:off x="5429922" y="823691"/>
          <a:ext cx="2191671" cy="540858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Plus loin</a:t>
          </a:r>
          <a:endParaRPr lang="fr-FR" sz="2000" kern="1200" dirty="0"/>
        </a:p>
      </dsp:txBody>
      <dsp:txXfrm>
        <a:off x="5445763" y="839532"/>
        <a:ext cx="2159989" cy="509176"/>
      </dsp:txXfrm>
    </dsp:sp>
    <dsp:sp modelId="{7E3DEA31-6752-440C-9881-989630FFD2F2}">
      <dsp:nvSpPr>
        <dsp:cNvPr id="0" name=""/>
        <dsp:cNvSpPr/>
      </dsp:nvSpPr>
      <dsp:spPr>
        <a:xfrm>
          <a:off x="5434196" y="1468646"/>
          <a:ext cx="2183122" cy="2456457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Aviser le service informatique et/ou l’IP de la date fixée</a:t>
          </a:r>
          <a:endParaRPr lang="fr-FR" sz="1800" kern="1200" dirty="0"/>
        </a:p>
      </dsp:txBody>
      <dsp:txXfrm>
        <a:off x="5498137" y="1532587"/>
        <a:ext cx="2055240" cy="2328575"/>
      </dsp:txXfrm>
    </dsp:sp>
    <dsp:sp modelId="{57B19E00-E66F-41D4-8523-D3A0823B027C}">
      <dsp:nvSpPr>
        <dsp:cNvPr id="0" name=""/>
        <dsp:cNvSpPr/>
      </dsp:nvSpPr>
      <dsp:spPr>
        <a:xfrm>
          <a:off x="7926315" y="2370"/>
          <a:ext cx="2246231" cy="717224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Technique</a:t>
          </a:r>
          <a:endParaRPr lang="fr-FR" sz="2000" kern="1200" dirty="0"/>
        </a:p>
      </dsp:txBody>
      <dsp:txXfrm>
        <a:off x="7947322" y="23377"/>
        <a:ext cx="2204217" cy="675210"/>
      </dsp:txXfrm>
    </dsp:sp>
    <dsp:sp modelId="{25138636-9A91-4F2C-A51A-E92F1533DA0E}">
      <dsp:nvSpPr>
        <dsp:cNvPr id="0" name=""/>
        <dsp:cNvSpPr/>
      </dsp:nvSpPr>
      <dsp:spPr>
        <a:xfrm>
          <a:off x="7927411" y="823691"/>
          <a:ext cx="2244037" cy="540858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Plus loin</a:t>
          </a:r>
          <a:endParaRPr lang="fr-FR" sz="2000" kern="1200" dirty="0"/>
        </a:p>
      </dsp:txBody>
      <dsp:txXfrm>
        <a:off x="7943252" y="839532"/>
        <a:ext cx="2212355" cy="509176"/>
      </dsp:txXfrm>
    </dsp:sp>
    <dsp:sp modelId="{9896EC0C-97E7-4EB2-9527-B0FFFD2B6D66}">
      <dsp:nvSpPr>
        <dsp:cNvPr id="0" name=""/>
        <dsp:cNvSpPr/>
      </dsp:nvSpPr>
      <dsp:spPr>
        <a:xfrm>
          <a:off x="7929602" y="1468646"/>
          <a:ext cx="2239657" cy="2456457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Paramétrer l’épreuve (questions aléatoires, ordre aléatoire), un sujet différent par étudiant (fraude vs équité)</a:t>
          </a:r>
          <a:endParaRPr lang="fr-FR" sz="1800" kern="1200" dirty="0"/>
        </a:p>
      </dsp:txBody>
      <dsp:txXfrm>
        <a:off x="7995199" y="1534243"/>
        <a:ext cx="2108463" cy="23252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A3CAC-7B5A-4E25-9838-56632EE7E445}">
      <dsp:nvSpPr>
        <dsp:cNvPr id="0" name=""/>
        <dsp:cNvSpPr/>
      </dsp:nvSpPr>
      <dsp:spPr>
        <a:xfrm>
          <a:off x="8946" y="0"/>
          <a:ext cx="2673988" cy="121159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Évaluation en présence des étudiants à l’école</a:t>
          </a:r>
          <a:endParaRPr lang="fr-FR" sz="2100" kern="1200" dirty="0"/>
        </a:p>
      </dsp:txBody>
      <dsp:txXfrm>
        <a:off x="44432" y="35486"/>
        <a:ext cx="2603016" cy="1140622"/>
      </dsp:txXfrm>
    </dsp:sp>
    <dsp:sp modelId="{4188CA1A-4AE7-4F92-80C3-26EB82E34993}">
      <dsp:nvSpPr>
        <dsp:cNvPr id="0" name=""/>
        <dsp:cNvSpPr/>
      </dsp:nvSpPr>
      <dsp:spPr>
        <a:xfrm>
          <a:off x="2950334" y="27422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950334" y="406852"/>
        <a:ext cx="396820" cy="397889"/>
      </dsp:txXfrm>
    </dsp:sp>
    <dsp:sp modelId="{8C992318-196B-4C73-9D9D-9014A6209B67}">
      <dsp:nvSpPr>
        <dsp:cNvPr id="0" name=""/>
        <dsp:cNvSpPr/>
      </dsp:nvSpPr>
      <dsp:spPr>
        <a:xfrm>
          <a:off x="3752530" y="0"/>
          <a:ext cx="2673988" cy="121159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Outils numériques</a:t>
          </a:r>
          <a:endParaRPr lang="fr-FR" sz="2100" kern="1200" dirty="0"/>
        </a:p>
      </dsp:txBody>
      <dsp:txXfrm>
        <a:off x="3788016" y="35486"/>
        <a:ext cx="2603016" cy="1140622"/>
      </dsp:txXfrm>
    </dsp:sp>
    <dsp:sp modelId="{4FDAC32F-FD01-41E7-8EFE-2AB135E32AD3}">
      <dsp:nvSpPr>
        <dsp:cNvPr id="0" name=""/>
        <dsp:cNvSpPr/>
      </dsp:nvSpPr>
      <dsp:spPr>
        <a:xfrm>
          <a:off x="6693918" y="27422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6693918" y="406852"/>
        <a:ext cx="396820" cy="397889"/>
      </dsp:txXfrm>
    </dsp:sp>
    <dsp:sp modelId="{62910205-CCCA-42D4-9308-B35546F0BE25}">
      <dsp:nvSpPr>
        <dsp:cNvPr id="0" name=""/>
        <dsp:cNvSpPr/>
      </dsp:nvSpPr>
      <dsp:spPr>
        <a:xfrm>
          <a:off x="7496114" y="0"/>
          <a:ext cx="2673988" cy="121159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Évaluation à distance</a:t>
          </a:r>
          <a:endParaRPr lang="fr-FR" sz="2100" kern="1200" dirty="0"/>
        </a:p>
      </dsp:txBody>
      <dsp:txXfrm>
        <a:off x="7531600" y="35486"/>
        <a:ext cx="2603016" cy="114062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80FE5-8AF0-48A1-98E4-1D17DD52B8DC}">
      <dsp:nvSpPr>
        <dsp:cNvPr id="0" name=""/>
        <dsp:cNvSpPr/>
      </dsp:nvSpPr>
      <dsp:spPr>
        <a:xfrm>
          <a:off x="1168" y="2337"/>
          <a:ext cx="2798244" cy="983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Pédagogique</a:t>
          </a:r>
          <a:endParaRPr lang="fr-FR" sz="3000" kern="1200" dirty="0"/>
        </a:p>
      </dsp:txBody>
      <dsp:txXfrm>
        <a:off x="29973" y="31142"/>
        <a:ext cx="2740634" cy="925855"/>
      </dsp:txXfrm>
    </dsp:sp>
    <dsp:sp modelId="{7C3B61ED-6740-46AD-822E-CF99C7EFCD58}">
      <dsp:nvSpPr>
        <dsp:cNvPr id="0" name=""/>
        <dsp:cNvSpPr/>
      </dsp:nvSpPr>
      <dsp:spPr>
        <a:xfrm>
          <a:off x="1168" y="1360438"/>
          <a:ext cx="2798244" cy="2612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Présence </a:t>
          </a:r>
          <a:r>
            <a:rPr lang="fr-FR" sz="2400" kern="1200" dirty="0" smtClean="0"/>
            <a:t>ou pas de </a:t>
          </a:r>
          <a:r>
            <a:rPr lang="fr-FR" sz="2400" kern="1200" dirty="0" smtClean="0"/>
            <a:t>l’enseignant en ligne </a:t>
          </a:r>
          <a:r>
            <a:rPr lang="fr-FR" sz="2400" kern="1200" dirty="0" smtClean="0"/>
            <a:t>répondre à des questions</a:t>
          </a:r>
          <a:endParaRPr lang="fr-FR" sz="2400" kern="1200" dirty="0"/>
        </a:p>
      </dsp:txBody>
      <dsp:txXfrm>
        <a:off x="77699" y="1436969"/>
        <a:ext cx="2645182" cy="2459895"/>
      </dsp:txXfrm>
    </dsp:sp>
    <dsp:sp modelId="{9DDDF2EB-3C90-4601-8D93-F51096E81F68}">
      <dsp:nvSpPr>
        <dsp:cNvPr id="0" name=""/>
        <dsp:cNvSpPr/>
      </dsp:nvSpPr>
      <dsp:spPr>
        <a:xfrm>
          <a:off x="3269518" y="2337"/>
          <a:ext cx="3640012" cy="983465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Organisationnel</a:t>
          </a:r>
          <a:endParaRPr lang="fr-FR" sz="3000" kern="1200" dirty="0"/>
        </a:p>
      </dsp:txBody>
      <dsp:txXfrm>
        <a:off x="3298323" y="31142"/>
        <a:ext cx="3582402" cy="925855"/>
      </dsp:txXfrm>
    </dsp:sp>
    <dsp:sp modelId="{91D02236-5734-4761-B926-26F41CAD2917}">
      <dsp:nvSpPr>
        <dsp:cNvPr id="0" name=""/>
        <dsp:cNvSpPr/>
      </dsp:nvSpPr>
      <dsp:spPr>
        <a:xfrm>
          <a:off x="3269518" y="1360438"/>
          <a:ext cx="3640012" cy="2612957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Possibilité de mettre en place un service de télésurveillance interne ou externe incluant la vérification de l’identité</a:t>
          </a:r>
          <a:endParaRPr lang="fr-FR" sz="2400" kern="1200" dirty="0"/>
        </a:p>
      </dsp:txBody>
      <dsp:txXfrm>
        <a:off x="3346049" y="1436969"/>
        <a:ext cx="3486950" cy="2459895"/>
      </dsp:txXfrm>
    </dsp:sp>
    <dsp:sp modelId="{A6B06394-3052-4FD8-8133-A74C4A8C864A}">
      <dsp:nvSpPr>
        <dsp:cNvPr id="0" name=""/>
        <dsp:cNvSpPr/>
      </dsp:nvSpPr>
      <dsp:spPr>
        <a:xfrm>
          <a:off x="7379636" y="2337"/>
          <a:ext cx="2798244" cy="983465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Technique</a:t>
          </a:r>
          <a:endParaRPr lang="fr-FR" sz="3000" kern="1200" dirty="0"/>
        </a:p>
      </dsp:txBody>
      <dsp:txXfrm>
        <a:off x="7408441" y="31142"/>
        <a:ext cx="2740634" cy="925855"/>
      </dsp:txXfrm>
    </dsp:sp>
    <dsp:sp modelId="{088C990C-D6C2-4838-837B-087762BCE9FF}">
      <dsp:nvSpPr>
        <dsp:cNvPr id="0" name=""/>
        <dsp:cNvSpPr/>
      </dsp:nvSpPr>
      <dsp:spPr>
        <a:xfrm>
          <a:off x="7379636" y="1360438"/>
          <a:ext cx="2798244" cy="2612957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Assurer un accès au service informatique et/ou IP en cas de problème</a:t>
          </a:r>
          <a:endParaRPr lang="fr-FR" sz="2400" kern="1200" dirty="0"/>
        </a:p>
      </dsp:txBody>
      <dsp:txXfrm>
        <a:off x="7456167" y="1436969"/>
        <a:ext cx="2645182" cy="245989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503D8-AE30-4877-8470-9B767350F579}">
      <dsp:nvSpPr>
        <dsp:cNvPr id="0" name=""/>
        <dsp:cNvSpPr/>
      </dsp:nvSpPr>
      <dsp:spPr>
        <a:xfrm>
          <a:off x="2923" y="274607"/>
          <a:ext cx="2319557" cy="13917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direct à distance</a:t>
          </a:r>
          <a:endParaRPr lang="fr-FR" sz="2400" kern="1200" dirty="0"/>
        </a:p>
      </dsp:txBody>
      <dsp:txXfrm>
        <a:off x="2923" y="274607"/>
        <a:ext cx="2319557" cy="1391734"/>
      </dsp:txXfrm>
    </dsp:sp>
    <dsp:sp modelId="{F5C32621-CCA9-48BC-AF0F-4F74A6844A48}">
      <dsp:nvSpPr>
        <dsp:cNvPr id="0" name=""/>
        <dsp:cNvSpPr/>
      </dsp:nvSpPr>
      <dsp:spPr>
        <a:xfrm>
          <a:off x="2554437" y="274607"/>
          <a:ext cx="2319557" cy="1391734"/>
        </a:xfrm>
        <a:prstGeom prst="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u="sng" kern="1200" dirty="0" smtClean="0"/>
            <a:t>Examen en différé à distance </a:t>
          </a:r>
          <a:endParaRPr lang="fr-FR" sz="2800" b="1" u="sng" kern="1200" dirty="0"/>
        </a:p>
      </dsp:txBody>
      <dsp:txXfrm>
        <a:off x="2554437" y="274607"/>
        <a:ext cx="2319557" cy="1391734"/>
      </dsp:txXfrm>
    </dsp:sp>
    <dsp:sp modelId="{FC4D4F96-5D9C-47F7-9F41-9BE8BB717203}">
      <dsp:nvSpPr>
        <dsp:cNvPr id="0" name=""/>
        <dsp:cNvSpPr/>
      </dsp:nvSpPr>
      <dsp:spPr>
        <a:xfrm>
          <a:off x="5105950" y="274607"/>
          <a:ext cx="2319557" cy="1391734"/>
        </a:xfrm>
        <a:prstGeom prst="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Epreuve orale </a:t>
          </a:r>
          <a:r>
            <a:rPr lang="fr-FR" sz="2400" kern="1200" dirty="0" smtClean="0"/>
            <a:t>en direct à distance</a:t>
          </a:r>
          <a:endParaRPr lang="fr-FR" sz="2400" kern="1200" dirty="0"/>
        </a:p>
      </dsp:txBody>
      <dsp:txXfrm>
        <a:off x="5105950" y="274607"/>
        <a:ext cx="2319557" cy="1391734"/>
      </dsp:txXfrm>
    </dsp:sp>
    <dsp:sp modelId="{EC7CC718-C542-421E-9F66-4664BEC7F03C}">
      <dsp:nvSpPr>
        <dsp:cNvPr id="0" name=""/>
        <dsp:cNvSpPr/>
      </dsp:nvSpPr>
      <dsp:spPr>
        <a:xfrm>
          <a:off x="7657464" y="274607"/>
          <a:ext cx="2319557" cy="1391734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Quiz à distance</a:t>
          </a:r>
          <a:endParaRPr lang="fr-FR" sz="2400" kern="1200" dirty="0"/>
        </a:p>
      </dsp:txBody>
      <dsp:txXfrm>
        <a:off x="7657464" y="274607"/>
        <a:ext cx="2319557" cy="139173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1CF36-AD3D-4CC5-B6AB-CF2087F40A1B}">
      <dsp:nvSpPr>
        <dsp:cNvPr id="0" name=""/>
        <dsp:cNvSpPr/>
      </dsp:nvSpPr>
      <dsp:spPr>
        <a:xfrm>
          <a:off x="1246" y="402"/>
          <a:ext cx="2340982" cy="731769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Exemples</a:t>
          </a:r>
          <a:endParaRPr lang="fr-FR" sz="3100" kern="1200" dirty="0"/>
        </a:p>
      </dsp:txBody>
      <dsp:txXfrm>
        <a:off x="22679" y="21835"/>
        <a:ext cx="2298116" cy="688903"/>
      </dsp:txXfrm>
    </dsp:sp>
    <dsp:sp modelId="{A7F8AB77-16D6-478D-BD9E-D36943EF1739}">
      <dsp:nvSpPr>
        <dsp:cNvPr id="0" name=""/>
        <dsp:cNvSpPr/>
      </dsp:nvSpPr>
      <dsp:spPr>
        <a:xfrm>
          <a:off x="7052" y="1076749"/>
          <a:ext cx="2329371" cy="1646313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Rapports, études de cas, projets informatiques</a:t>
          </a:r>
          <a:endParaRPr lang="fr-FR" sz="2100" kern="1200" dirty="0"/>
        </a:p>
      </dsp:txBody>
      <dsp:txXfrm>
        <a:off x="55271" y="1124968"/>
        <a:ext cx="2232933" cy="1549875"/>
      </dsp:txXfrm>
    </dsp:sp>
    <dsp:sp modelId="{60574687-BD9F-4ED0-A8E6-665AD62E9BDC}">
      <dsp:nvSpPr>
        <dsp:cNvPr id="0" name=""/>
        <dsp:cNvSpPr/>
      </dsp:nvSpPr>
      <dsp:spPr>
        <a:xfrm>
          <a:off x="2735514" y="402"/>
          <a:ext cx="4052170" cy="731769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Avantages</a:t>
          </a:r>
          <a:endParaRPr lang="fr-FR" sz="3100" kern="1200" dirty="0"/>
        </a:p>
      </dsp:txBody>
      <dsp:txXfrm>
        <a:off x="2756947" y="21835"/>
        <a:ext cx="4009304" cy="688903"/>
      </dsp:txXfrm>
    </dsp:sp>
    <dsp:sp modelId="{562E89D0-981F-4EE9-A3C1-C98A67677F2E}">
      <dsp:nvSpPr>
        <dsp:cNvPr id="0" name=""/>
        <dsp:cNvSpPr/>
      </dsp:nvSpPr>
      <dsp:spPr>
        <a:xfrm>
          <a:off x="2735514" y="1076749"/>
          <a:ext cx="4052170" cy="1646313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Évaluation d’apprentissages complexes, proches de situations authentiques, engagement plus fort des étudiants </a:t>
          </a:r>
          <a:endParaRPr lang="fr-FR" sz="2100" kern="1200" dirty="0"/>
        </a:p>
      </dsp:txBody>
      <dsp:txXfrm>
        <a:off x="2783733" y="1124968"/>
        <a:ext cx="3955732" cy="1549875"/>
      </dsp:txXfrm>
    </dsp:sp>
    <dsp:sp modelId="{09C69BFF-0ECE-419A-8263-1A149168653E}">
      <dsp:nvSpPr>
        <dsp:cNvPr id="0" name=""/>
        <dsp:cNvSpPr/>
      </dsp:nvSpPr>
      <dsp:spPr>
        <a:xfrm>
          <a:off x="7180970" y="402"/>
          <a:ext cx="2996832" cy="731769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Inconvénients</a:t>
          </a:r>
          <a:endParaRPr lang="fr-FR" sz="3100" kern="1200" dirty="0"/>
        </a:p>
      </dsp:txBody>
      <dsp:txXfrm>
        <a:off x="7202403" y="21835"/>
        <a:ext cx="2953966" cy="688903"/>
      </dsp:txXfrm>
    </dsp:sp>
    <dsp:sp modelId="{C28E5BA5-A97F-41A1-85BF-DBF302CE4D5F}">
      <dsp:nvSpPr>
        <dsp:cNvPr id="0" name=""/>
        <dsp:cNvSpPr/>
      </dsp:nvSpPr>
      <dsp:spPr>
        <a:xfrm>
          <a:off x="7180970" y="1076749"/>
          <a:ext cx="2996832" cy="1646313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Plus long à corriger, </a:t>
          </a:r>
          <a:r>
            <a:rPr lang="fr-FR" sz="2100" kern="1200" dirty="0" smtClean="0"/>
            <a:t>part individuelle dans production de groupe</a:t>
          </a:r>
          <a:endParaRPr lang="fr-FR" sz="2100" kern="1200" dirty="0" smtClean="0"/>
        </a:p>
      </dsp:txBody>
      <dsp:txXfrm>
        <a:off x="7229189" y="1124968"/>
        <a:ext cx="2900394" cy="154987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1E0E7-EE27-4688-B099-DCC5CAD3E451}">
      <dsp:nvSpPr>
        <dsp:cNvPr id="0" name=""/>
        <dsp:cNvSpPr/>
      </dsp:nvSpPr>
      <dsp:spPr>
        <a:xfrm>
          <a:off x="5396" y="543"/>
          <a:ext cx="5339631" cy="890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Pédagogique</a:t>
          </a:r>
          <a:endParaRPr lang="fr-FR" sz="2200" kern="1200" dirty="0"/>
        </a:p>
      </dsp:txBody>
      <dsp:txXfrm>
        <a:off x="31475" y="26622"/>
        <a:ext cx="5287473" cy="838255"/>
      </dsp:txXfrm>
    </dsp:sp>
    <dsp:sp modelId="{9A65C647-AD29-483B-B51C-A38F147999C5}">
      <dsp:nvSpPr>
        <dsp:cNvPr id="0" name=""/>
        <dsp:cNvSpPr/>
      </dsp:nvSpPr>
      <dsp:spPr>
        <a:xfrm>
          <a:off x="13210" y="1006047"/>
          <a:ext cx="5324003" cy="628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Plus loin</a:t>
          </a:r>
          <a:endParaRPr lang="fr-FR" sz="2200" kern="1200" dirty="0"/>
        </a:p>
      </dsp:txBody>
      <dsp:txXfrm>
        <a:off x="31627" y="1024464"/>
        <a:ext cx="5287169" cy="591966"/>
      </dsp:txXfrm>
    </dsp:sp>
    <dsp:sp modelId="{464C625F-E38D-4B61-8B35-83DF03818BCF}">
      <dsp:nvSpPr>
        <dsp:cNvPr id="0" name=""/>
        <dsp:cNvSpPr/>
      </dsp:nvSpPr>
      <dsp:spPr>
        <a:xfrm>
          <a:off x="28769" y="1749938"/>
          <a:ext cx="2814214" cy="2659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Questionner l’évaluation : quels apprentissages sont évalués ? La production permet-elle d’avoir accès à une manifestation des apprentissages ? Est-ce une production authentique ?</a:t>
          </a:r>
          <a:endParaRPr lang="fr-FR" sz="1700" kern="1200" dirty="0"/>
        </a:p>
      </dsp:txBody>
      <dsp:txXfrm>
        <a:off x="106666" y="1827835"/>
        <a:ext cx="2658420" cy="2503798"/>
      </dsp:txXfrm>
    </dsp:sp>
    <dsp:sp modelId="{9256AB98-F7EB-4CDC-9950-B41C3786C315}">
      <dsp:nvSpPr>
        <dsp:cNvPr id="0" name=""/>
        <dsp:cNvSpPr/>
      </dsp:nvSpPr>
      <dsp:spPr>
        <a:xfrm>
          <a:off x="2926166" y="1749938"/>
          <a:ext cx="1111500" cy="2659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Réaliser une grille </a:t>
          </a:r>
          <a:r>
            <a:rPr lang="fr-FR" sz="1700" kern="1200" dirty="0" err="1" smtClean="0"/>
            <a:t>critériée</a:t>
          </a:r>
          <a:endParaRPr lang="fr-FR" sz="1700" kern="1200" dirty="0"/>
        </a:p>
      </dsp:txBody>
      <dsp:txXfrm>
        <a:off x="2958721" y="1782493"/>
        <a:ext cx="1046390" cy="2594482"/>
      </dsp:txXfrm>
    </dsp:sp>
    <dsp:sp modelId="{AA78C6CF-1C88-450D-803F-27E9D4668A38}">
      <dsp:nvSpPr>
        <dsp:cNvPr id="0" name=""/>
        <dsp:cNvSpPr/>
      </dsp:nvSpPr>
      <dsp:spPr>
        <a:xfrm>
          <a:off x="4120850" y="1749938"/>
          <a:ext cx="1200803" cy="2659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Prévoir une version </a:t>
          </a:r>
          <a:r>
            <a:rPr lang="fr-FR" sz="1700" kern="1200" dirty="0" err="1" smtClean="0"/>
            <a:t>draft</a:t>
          </a:r>
          <a:r>
            <a:rPr lang="fr-FR" sz="1700" kern="1200" dirty="0" smtClean="0"/>
            <a:t> et un </a:t>
          </a:r>
          <a:r>
            <a:rPr lang="fr-FR" sz="1700" kern="1200" dirty="0" smtClean="0"/>
            <a:t>retour </a:t>
          </a:r>
          <a:r>
            <a:rPr lang="fr-FR" sz="1700" kern="1200" dirty="0" smtClean="0"/>
            <a:t>éventuel</a:t>
          </a:r>
          <a:endParaRPr lang="fr-FR" sz="1700" kern="1200" dirty="0"/>
        </a:p>
      </dsp:txBody>
      <dsp:txXfrm>
        <a:off x="4156020" y="1785108"/>
        <a:ext cx="1130463" cy="2589252"/>
      </dsp:txXfrm>
    </dsp:sp>
    <dsp:sp modelId="{1E2799C4-1FD0-4C12-ADBA-87165FDE3A9C}">
      <dsp:nvSpPr>
        <dsp:cNvPr id="0" name=""/>
        <dsp:cNvSpPr/>
      </dsp:nvSpPr>
      <dsp:spPr>
        <a:xfrm>
          <a:off x="5678735" y="543"/>
          <a:ext cx="2512450" cy="890413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Organisationnel</a:t>
          </a:r>
          <a:endParaRPr lang="fr-FR" sz="2200" kern="1200" dirty="0"/>
        </a:p>
      </dsp:txBody>
      <dsp:txXfrm>
        <a:off x="5704814" y="26622"/>
        <a:ext cx="2460292" cy="838255"/>
      </dsp:txXfrm>
    </dsp:sp>
    <dsp:sp modelId="{258866F6-26EF-4AE6-B6BA-220646A2FDEB}">
      <dsp:nvSpPr>
        <dsp:cNvPr id="0" name=""/>
        <dsp:cNvSpPr/>
      </dsp:nvSpPr>
      <dsp:spPr>
        <a:xfrm>
          <a:off x="5681188" y="1006047"/>
          <a:ext cx="2507545" cy="628800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Plus loin</a:t>
          </a:r>
          <a:endParaRPr lang="fr-FR" sz="2200" kern="1200" dirty="0"/>
        </a:p>
      </dsp:txBody>
      <dsp:txXfrm>
        <a:off x="5699605" y="1024464"/>
        <a:ext cx="2470711" cy="591966"/>
      </dsp:txXfrm>
    </dsp:sp>
    <dsp:sp modelId="{EB9A311C-C379-4B66-97F8-8EB79B023FC6}">
      <dsp:nvSpPr>
        <dsp:cNvPr id="0" name=""/>
        <dsp:cNvSpPr/>
      </dsp:nvSpPr>
      <dsp:spPr>
        <a:xfrm>
          <a:off x="5686078" y="1749938"/>
          <a:ext cx="2497765" cy="2659592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Définir les plages horaires d’interaction</a:t>
          </a:r>
          <a:endParaRPr lang="fr-FR" sz="1700" kern="1200" dirty="0"/>
        </a:p>
      </dsp:txBody>
      <dsp:txXfrm>
        <a:off x="5759235" y="1823095"/>
        <a:ext cx="2351451" cy="2513278"/>
      </dsp:txXfrm>
    </dsp:sp>
    <dsp:sp modelId="{AE40F16A-1C1D-4148-9ED0-04814CF67962}">
      <dsp:nvSpPr>
        <dsp:cNvPr id="0" name=""/>
        <dsp:cNvSpPr/>
      </dsp:nvSpPr>
      <dsp:spPr>
        <a:xfrm>
          <a:off x="8524894" y="543"/>
          <a:ext cx="1648759" cy="890413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Technique</a:t>
          </a:r>
          <a:endParaRPr lang="fr-FR" sz="2200" kern="1200" dirty="0"/>
        </a:p>
      </dsp:txBody>
      <dsp:txXfrm>
        <a:off x="8550973" y="26622"/>
        <a:ext cx="1596601" cy="838255"/>
      </dsp:txXfrm>
    </dsp:sp>
    <dsp:sp modelId="{B2117D45-05EA-4309-A7A8-0CCBA5554366}">
      <dsp:nvSpPr>
        <dsp:cNvPr id="0" name=""/>
        <dsp:cNvSpPr/>
      </dsp:nvSpPr>
      <dsp:spPr>
        <a:xfrm>
          <a:off x="8526503" y="1006047"/>
          <a:ext cx="1645540" cy="628800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Plus loin</a:t>
          </a:r>
          <a:endParaRPr lang="fr-FR" sz="2200" kern="1200" dirty="0"/>
        </a:p>
      </dsp:txBody>
      <dsp:txXfrm>
        <a:off x="8544920" y="1024464"/>
        <a:ext cx="1608706" cy="591966"/>
      </dsp:txXfrm>
    </dsp:sp>
    <dsp:sp modelId="{009348CE-9E72-4494-94FD-C99071175070}">
      <dsp:nvSpPr>
        <dsp:cNvPr id="0" name=""/>
        <dsp:cNvSpPr/>
      </dsp:nvSpPr>
      <dsp:spPr>
        <a:xfrm>
          <a:off x="8529713" y="1749938"/>
          <a:ext cx="1639122" cy="2659592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Des sujets différents par étudiants ou groupes d’étudiants (fraude </a:t>
          </a:r>
          <a:r>
            <a:rPr lang="fr-FR" sz="1700" kern="1200" dirty="0" smtClean="0"/>
            <a:t>vs équité)</a:t>
          </a:r>
          <a:endParaRPr lang="fr-FR" sz="1700" kern="1200" dirty="0"/>
        </a:p>
      </dsp:txBody>
      <dsp:txXfrm>
        <a:off x="8577721" y="1797946"/>
        <a:ext cx="1543106" cy="256357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65776-38F7-4023-90A9-3AACEE6B9746}">
      <dsp:nvSpPr>
        <dsp:cNvPr id="0" name=""/>
        <dsp:cNvSpPr/>
      </dsp:nvSpPr>
      <dsp:spPr>
        <a:xfrm>
          <a:off x="86" y="504"/>
          <a:ext cx="4583405" cy="9969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Pédagogique</a:t>
          </a:r>
          <a:endParaRPr lang="fr-FR" sz="2400" kern="1200" dirty="0"/>
        </a:p>
      </dsp:txBody>
      <dsp:txXfrm>
        <a:off x="29285" y="29703"/>
        <a:ext cx="4525007" cy="938543"/>
      </dsp:txXfrm>
    </dsp:sp>
    <dsp:sp modelId="{B7DDF409-59FC-4D7E-A825-E009E4A2F4ED}">
      <dsp:nvSpPr>
        <dsp:cNvPr id="0" name=""/>
        <dsp:cNvSpPr/>
      </dsp:nvSpPr>
      <dsp:spPr>
        <a:xfrm>
          <a:off x="86" y="1368742"/>
          <a:ext cx="2199330" cy="25582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Définir et mettre en place une permanence en ligne de l’enseignant pour d’éventuelles questions</a:t>
          </a:r>
          <a:endParaRPr lang="fr-FR" sz="1900" kern="1200" dirty="0"/>
        </a:p>
      </dsp:txBody>
      <dsp:txXfrm>
        <a:off x="64502" y="1433158"/>
        <a:ext cx="2070498" cy="2429396"/>
      </dsp:txXfrm>
    </dsp:sp>
    <dsp:sp modelId="{9D29FC27-9AAF-436C-A3F1-97EDBA8FA497}">
      <dsp:nvSpPr>
        <dsp:cNvPr id="0" name=""/>
        <dsp:cNvSpPr/>
      </dsp:nvSpPr>
      <dsp:spPr>
        <a:xfrm>
          <a:off x="2384161" y="1368742"/>
          <a:ext cx="2199330" cy="25582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Remettre un feedback intermédiaire le cas échéant</a:t>
          </a:r>
          <a:endParaRPr lang="fr-FR" sz="1900" kern="1200" dirty="0"/>
        </a:p>
      </dsp:txBody>
      <dsp:txXfrm>
        <a:off x="2448577" y="1433158"/>
        <a:ext cx="2070498" cy="2429396"/>
      </dsp:txXfrm>
    </dsp:sp>
    <dsp:sp modelId="{F952CE31-55A4-4499-B7FF-11D49F04C667}">
      <dsp:nvSpPr>
        <dsp:cNvPr id="0" name=""/>
        <dsp:cNvSpPr/>
      </dsp:nvSpPr>
      <dsp:spPr>
        <a:xfrm>
          <a:off x="4952979" y="504"/>
          <a:ext cx="2657165" cy="996941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Organisationnel</a:t>
          </a:r>
          <a:endParaRPr lang="fr-FR" sz="2400" kern="1200" dirty="0"/>
        </a:p>
      </dsp:txBody>
      <dsp:txXfrm>
        <a:off x="4982178" y="29703"/>
        <a:ext cx="2598767" cy="938543"/>
      </dsp:txXfrm>
    </dsp:sp>
    <dsp:sp modelId="{71444AF2-8621-4F5B-9D5B-ECB706A406AE}">
      <dsp:nvSpPr>
        <dsp:cNvPr id="0" name=""/>
        <dsp:cNvSpPr/>
      </dsp:nvSpPr>
      <dsp:spPr>
        <a:xfrm>
          <a:off x="4952979" y="1368742"/>
          <a:ext cx="2657165" cy="2558228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Envoyer un ou plusieurs messages de rappel des échéances</a:t>
          </a:r>
          <a:endParaRPr lang="fr-FR" sz="1900" kern="1200" dirty="0"/>
        </a:p>
      </dsp:txBody>
      <dsp:txXfrm>
        <a:off x="5027907" y="1443670"/>
        <a:ext cx="2507309" cy="2408372"/>
      </dsp:txXfrm>
    </dsp:sp>
    <dsp:sp modelId="{37171037-61C9-45FE-AE06-D4798B981708}">
      <dsp:nvSpPr>
        <dsp:cNvPr id="0" name=""/>
        <dsp:cNvSpPr/>
      </dsp:nvSpPr>
      <dsp:spPr>
        <a:xfrm>
          <a:off x="7979632" y="504"/>
          <a:ext cx="2199330" cy="996941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Technique</a:t>
          </a:r>
          <a:endParaRPr lang="fr-FR" sz="2400" kern="1200" dirty="0"/>
        </a:p>
      </dsp:txBody>
      <dsp:txXfrm>
        <a:off x="8008831" y="29703"/>
        <a:ext cx="2140932" cy="938543"/>
      </dsp:txXfrm>
    </dsp:sp>
    <dsp:sp modelId="{F855BB88-ED1A-4D8D-A069-7CF6965E6F24}">
      <dsp:nvSpPr>
        <dsp:cNvPr id="0" name=""/>
        <dsp:cNvSpPr/>
      </dsp:nvSpPr>
      <dsp:spPr>
        <a:xfrm>
          <a:off x="7979632" y="1368742"/>
          <a:ext cx="2199330" cy="2558228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Assurer l’accès au service informatique et/ou IP pour les étudiants</a:t>
          </a:r>
          <a:endParaRPr lang="fr-FR" sz="1900" kern="1200" dirty="0"/>
        </a:p>
      </dsp:txBody>
      <dsp:txXfrm>
        <a:off x="8044048" y="1433158"/>
        <a:ext cx="2070498" cy="242939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503D8-AE30-4877-8470-9B767350F579}">
      <dsp:nvSpPr>
        <dsp:cNvPr id="0" name=""/>
        <dsp:cNvSpPr/>
      </dsp:nvSpPr>
      <dsp:spPr>
        <a:xfrm>
          <a:off x="2923" y="274607"/>
          <a:ext cx="2319557" cy="13917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direct à distance</a:t>
          </a:r>
          <a:endParaRPr lang="fr-FR" sz="2400" kern="1200" dirty="0"/>
        </a:p>
      </dsp:txBody>
      <dsp:txXfrm>
        <a:off x="2923" y="274607"/>
        <a:ext cx="2319557" cy="1391734"/>
      </dsp:txXfrm>
    </dsp:sp>
    <dsp:sp modelId="{F5C32621-CCA9-48BC-AF0F-4F74A6844A48}">
      <dsp:nvSpPr>
        <dsp:cNvPr id="0" name=""/>
        <dsp:cNvSpPr/>
      </dsp:nvSpPr>
      <dsp:spPr>
        <a:xfrm>
          <a:off x="2554437" y="274607"/>
          <a:ext cx="2319557" cy="1391734"/>
        </a:xfrm>
        <a:prstGeom prst="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différé à distance </a:t>
          </a:r>
          <a:endParaRPr lang="fr-FR" sz="2400" kern="1200" dirty="0"/>
        </a:p>
      </dsp:txBody>
      <dsp:txXfrm>
        <a:off x="2554437" y="274607"/>
        <a:ext cx="2319557" cy="1391734"/>
      </dsp:txXfrm>
    </dsp:sp>
    <dsp:sp modelId="{FC4D4F96-5D9C-47F7-9F41-9BE8BB717203}">
      <dsp:nvSpPr>
        <dsp:cNvPr id="0" name=""/>
        <dsp:cNvSpPr/>
      </dsp:nvSpPr>
      <dsp:spPr>
        <a:xfrm>
          <a:off x="5105950" y="274607"/>
          <a:ext cx="2319557" cy="1391734"/>
        </a:xfrm>
        <a:prstGeom prst="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u="sng" kern="1200" dirty="0" smtClean="0"/>
            <a:t>Epreuve orale </a:t>
          </a:r>
          <a:r>
            <a:rPr lang="fr-FR" sz="2400" b="1" u="sng" kern="1200" dirty="0" smtClean="0"/>
            <a:t>en direct à distance</a:t>
          </a:r>
          <a:endParaRPr lang="fr-FR" sz="2400" b="1" u="sng" kern="1200" dirty="0"/>
        </a:p>
      </dsp:txBody>
      <dsp:txXfrm>
        <a:off x="5105950" y="274607"/>
        <a:ext cx="2319557" cy="1391734"/>
      </dsp:txXfrm>
    </dsp:sp>
    <dsp:sp modelId="{EC7CC718-C542-421E-9F66-4664BEC7F03C}">
      <dsp:nvSpPr>
        <dsp:cNvPr id="0" name=""/>
        <dsp:cNvSpPr/>
      </dsp:nvSpPr>
      <dsp:spPr>
        <a:xfrm>
          <a:off x="7657464" y="274607"/>
          <a:ext cx="2319557" cy="1391734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Quiz à distance</a:t>
          </a:r>
          <a:endParaRPr lang="fr-FR" sz="2400" kern="1200" dirty="0"/>
        </a:p>
      </dsp:txBody>
      <dsp:txXfrm>
        <a:off x="7657464" y="274607"/>
        <a:ext cx="2319557" cy="139173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B56CF-32BB-48FD-A038-61EC0354FECB}">
      <dsp:nvSpPr>
        <dsp:cNvPr id="0" name=""/>
        <dsp:cNvSpPr/>
      </dsp:nvSpPr>
      <dsp:spPr>
        <a:xfrm>
          <a:off x="3535" y="1389"/>
          <a:ext cx="2354179" cy="880977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Exemples</a:t>
          </a:r>
          <a:endParaRPr lang="fr-FR" sz="3200" kern="1200" dirty="0"/>
        </a:p>
      </dsp:txBody>
      <dsp:txXfrm>
        <a:off x="29338" y="27192"/>
        <a:ext cx="2302573" cy="829371"/>
      </dsp:txXfrm>
    </dsp:sp>
    <dsp:sp modelId="{C6A43184-64F3-46D4-9C54-BB93B2A718D7}">
      <dsp:nvSpPr>
        <dsp:cNvPr id="0" name=""/>
        <dsp:cNvSpPr/>
      </dsp:nvSpPr>
      <dsp:spPr>
        <a:xfrm>
          <a:off x="3535" y="1268136"/>
          <a:ext cx="2354179" cy="2657949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Soutenance, rapport, compte-rendu de TP, portfolio</a:t>
          </a:r>
          <a:endParaRPr lang="fr-FR" sz="2400" kern="1200" dirty="0"/>
        </a:p>
      </dsp:txBody>
      <dsp:txXfrm>
        <a:off x="72487" y="1337088"/>
        <a:ext cx="2216275" cy="2520045"/>
      </dsp:txXfrm>
    </dsp:sp>
    <dsp:sp modelId="{253D5552-AD3A-41FD-AADD-09631E44592D}">
      <dsp:nvSpPr>
        <dsp:cNvPr id="0" name=""/>
        <dsp:cNvSpPr/>
      </dsp:nvSpPr>
      <dsp:spPr>
        <a:xfrm>
          <a:off x="2734717" y="1389"/>
          <a:ext cx="3982179" cy="880977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Avantages</a:t>
          </a:r>
          <a:endParaRPr lang="fr-FR" sz="3200" kern="1200" dirty="0"/>
        </a:p>
      </dsp:txBody>
      <dsp:txXfrm>
        <a:off x="2760520" y="27192"/>
        <a:ext cx="3930573" cy="829371"/>
      </dsp:txXfrm>
    </dsp:sp>
    <dsp:sp modelId="{AB49C900-D590-4418-A613-1DD92A8103E7}">
      <dsp:nvSpPr>
        <dsp:cNvPr id="0" name=""/>
        <dsp:cNvSpPr/>
      </dsp:nvSpPr>
      <dsp:spPr>
        <a:xfrm>
          <a:off x="2734717" y="1268136"/>
          <a:ext cx="3982179" cy="2657949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Évaluation d’apprentissages complexes, de capacités de communication et d’argumentation orale, correction et feedback rapides</a:t>
          </a:r>
          <a:endParaRPr lang="fr-FR" sz="2400" kern="1200" dirty="0"/>
        </a:p>
      </dsp:txBody>
      <dsp:txXfrm>
        <a:off x="2812566" y="1345985"/>
        <a:ext cx="3826481" cy="2502251"/>
      </dsp:txXfrm>
    </dsp:sp>
    <dsp:sp modelId="{ACF4A1B4-09CA-4F3D-8986-5256BA1F3062}">
      <dsp:nvSpPr>
        <dsp:cNvPr id="0" name=""/>
        <dsp:cNvSpPr/>
      </dsp:nvSpPr>
      <dsp:spPr>
        <a:xfrm>
          <a:off x="7093899" y="1389"/>
          <a:ext cx="3081614" cy="880977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Inconvénients</a:t>
          </a:r>
          <a:endParaRPr lang="fr-FR" sz="3200" kern="1200" dirty="0"/>
        </a:p>
      </dsp:txBody>
      <dsp:txXfrm>
        <a:off x="7119702" y="27192"/>
        <a:ext cx="3030008" cy="829371"/>
      </dsp:txXfrm>
    </dsp:sp>
    <dsp:sp modelId="{338F4032-A327-4840-B9BF-E3820591CCD2}">
      <dsp:nvSpPr>
        <dsp:cNvPr id="0" name=""/>
        <dsp:cNvSpPr/>
      </dsp:nvSpPr>
      <dsp:spPr>
        <a:xfrm>
          <a:off x="7093899" y="1268136"/>
          <a:ext cx="3081614" cy="2657949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Temps de passation très long en fonction du nombre </a:t>
          </a:r>
          <a:r>
            <a:rPr lang="fr-FR" sz="2400" kern="1200" dirty="0" smtClean="0"/>
            <a:t>d’étudiants</a:t>
          </a:r>
          <a:endParaRPr lang="fr-FR" sz="2400" kern="1200" dirty="0"/>
        </a:p>
      </dsp:txBody>
      <dsp:txXfrm>
        <a:off x="7171748" y="1345985"/>
        <a:ext cx="2925916" cy="2502251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D9370-D7B7-498B-9802-C0F66745486B}">
      <dsp:nvSpPr>
        <dsp:cNvPr id="0" name=""/>
        <dsp:cNvSpPr/>
      </dsp:nvSpPr>
      <dsp:spPr>
        <a:xfrm>
          <a:off x="0" y="39055"/>
          <a:ext cx="3180953" cy="1908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Options possibles : préparation de l’oral en amont ou en direct avec ou sans accès à des ressources</a:t>
          </a:r>
          <a:endParaRPr lang="fr-FR" sz="2200" kern="1200" dirty="0"/>
        </a:p>
      </dsp:txBody>
      <dsp:txXfrm>
        <a:off x="0" y="39055"/>
        <a:ext cx="3180953" cy="1908571"/>
      </dsp:txXfrm>
    </dsp:sp>
    <dsp:sp modelId="{BD607F4D-CD5A-4ED8-92E3-5B1729AA4D29}">
      <dsp:nvSpPr>
        <dsp:cNvPr id="0" name=""/>
        <dsp:cNvSpPr/>
      </dsp:nvSpPr>
      <dsp:spPr>
        <a:xfrm>
          <a:off x="3499048" y="39055"/>
          <a:ext cx="3180953" cy="1908571"/>
        </a:xfrm>
        <a:prstGeom prst="rect">
          <a:avLst/>
        </a:prstGeom>
        <a:solidFill>
          <a:schemeClr val="accent2">
            <a:hueOff val="419388"/>
            <a:satOff val="-3962"/>
            <a:lumOff val="-4118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Nécessite </a:t>
          </a:r>
          <a:r>
            <a:rPr lang="fr-FR" sz="2200" kern="1200" dirty="0" smtClean="0"/>
            <a:t>la réalisation d’une grille </a:t>
          </a:r>
          <a:r>
            <a:rPr lang="fr-FR" sz="2200" kern="1200" dirty="0" err="1" smtClean="0"/>
            <a:t>critériée</a:t>
          </a:r>
          <a:r>
            <a:rPr lang="fr-FR" sz="2200" kern="1200" dirty="0" smtClean="0"/>
            <a:t> pour diminuer les biais d’évaluation</a:t>
          </a:r>
          <a:endParaRPr lang="fr-FR" sz="2200" kern="1200" dirty="0"/>
        </a:p>
      </dsp:txBody>
      <dsp:txXfrm>
        <a:off x="3499048" y="39055"/>
        <a:ext cx="3180953" cy="1908571"/>
      </dsp:txXfrm>
    </dsp:sp>
    <dsp:sp modelId="{D989161D-B89C-4FAE-9425-501FEA039B95}">
      <dsp:nvSpPr>
        <dsp:cNvPr id="0" name=""/>
        <dsp:cNvSpPr/>
      </dsp:nvSpPr>
      <dsp:spPr>
        <a:xfrm>
          <a:off x="6998096" y="39055"/>
          <a:ext cx="3180953" cy="1908571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Peut être le complément à une production individuelle ou collective ou un quizz </a:t>
          </a:r>
          <a:endParaRPr lang="fr-FR" sz="2200" kern="1200" dirty="0"/>
        </a:p>
      </dsp:txBody>
      <dsp:txXfrm>
        <a:off x="6998096" y="39055"/>
        <a:ext cx="3180953" cy="1908571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2170E-9D60-477B-A44F-99C53FBA3FA7}">
      <dsp:nvSpPr>
        <dsp:cNvPr id="0" name=""/>
        <dsp:cNvSpPr/>
      </dsp:nvSpPr>
      <dsp:spPr>
        <a:xfrm>
          <a:off x="2338" y="1786"/>
          <a:ext cx="2057518" cy="810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Pédagogie</a:t>
          </a:r>
          <a:endParaRPr lang="fr-FR" sz="2600" kern="1200" dirty="0"/>
        </a:p>
      </dsp:txBody>
      <dsp:txXfrm>
        <a:off x="26074" y="25522"/>
        <a:ext cx="2010046" cy="762925"/>
      </dsp:txXfrm>
    </dsp:sp>
    <dsp:sp modelId="{8D5F9537-2283-456A-BCCE-19B79907E9C3}">
      <dsp:nvSpPr>
        <dsp:cNvPr id="0" name=""/>
        <dsp:cNvSpPr/>
      </dsp:nvSpPr>
      <dsp:spPr>
        <a:xfrm>
          <a:off x="5349" y="1085228"/>
          <a:ext cx="2051496" cy="686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Plus loin</a:t>
          </a:r>
          <a:endParaRPr lang="fr-FR" sz="2600" kern="1200" dirty="0"/>
        </a:p>
      </dsp:txBody>
      <dsp:txXfrm>
        <a:off x="25445" y="1105324"/>
        <a:ext cx="2011304" cy="645946"/>
      </dsp:txXfrm>
    </dsp:sp>
    <dsp:sp modelId="{3AF29C28-1074-40D0-BC02-2D8CE3B7833F}">
      <dsp:nvSpPr>
        <dsp:cNvPr id="0" name=""/>
        <dsp:cNvSpPr/>
      </dsp:nvSpPr>
      <dsp:spPr>
        <a:xfrm>
          <a:off x="5349" y="2044412"/>
          <a:ext cx="2051496" cy="1881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Créer une grille </a:t>
          </a:r>
          <a:r>
            <a:rPr lang="fr-FR" sz="1800" kern="1200" dirty="0" err="1" smtClean="0"/>
            <a:t>critériée</a:t>
          </a:r>
          <a:endParaRPr lang="fr-FR" sz="1800" kern="1200" dirty="0"/>
        </a:p>
      </dsp:txBody>
      <dsp:txXfrm>
        <a:off x="60450" y="2099513"/>
        <a:ext cx="1941294" cy="1771073"/>
      </dsp:txXfrm>
    </dsp:sp>
    <dsp:sp modelId="{E56308BD-1FF4-4B4D-BC22-97C3F460FC46}">
      <dsp:nvSpPr>
        <dsp:cNvPr id="0" name=""/>
        <dsp:cNvSpPr/>
      </dsp:nvSpPr>
      <dsp:spPr>
        <a:xfrm>
          <a:off x="2354869" y="1786"/>
          <a:ext cx="3934075" cy="810397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Organisationnel</a:t>
          </a:r>
          <a:endParaRPr lang="fr-FR" sz="2600" kern="1200" dirty="0"/>
        </a:p>
      </dsp:txBody>
      <dsp:txXfrm>
        <a:off x="2378605" y="25522"/>
        <a:ext cx="3886603" cy="762925"/>
      </dsp:txXfrm>
    </dsp:sp>
    <dsp:sp modelId="{07048A86-2655-49FA-9274-361B2F69EC1F}">
      <dsp:nvSpPr>
        <dsp:cNvPr id="0" name=""/>
        <dsp:cNvSpPr/>
      </dsp:nvSpPr>
      <dsp:spPr>
        <a:xfrm>
          <a:off x="2358709" y="1085228"/>
          <a:ext cx="3926395" cy="686138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Plus loin</a:t>
          </a:r>
          <a:endParaRPr lang="fr-FR" sz="2600" kern="1200" dirty="0"/>
        </a:p>
      </dsp:txBody>
      <dsp:txXfrm>
        <a:off x="2378805" y="1105324"/>
        <a:ext cx="3886203" cy="645946"/>
      </dsp:txXfrm>
    </dsp:sp>
    <dsp:sp modelId="{CF0C814C-7D53-423B-B707-36ACB737A38F}">
      <dsp:nvSpPr>
        <dsp:cNvPr id="0" name=""/>
        <dsp:cNvSpPr/>
      </dsp:nvSpPr>
      <dsp:spPr>
        <a:xfrm>
          <a:off x="2358781" y="2044412"/>
          <a:ext cx="2305193" cy="1881275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Recruter des évaluateurs supplémentaires et leur envoyer les consignes de l’épreuve</a:t>
          </a:r>
          <a:endParaRPr lang="fr-FR" sz="1800" kern="1200" dirty="0"/>
        </a:p>
      </dsp:txBody>
      <dsp:txXfrm>
        <a:off x="2413882" y="2099513"/>
        <a:ext cx="2194991" cy="1771073"/>
      </dsp:txXfrm>
    </dsp:sp>
    <dsp:sp modelId="{B82348FE-13C2-43F8-B5FF-F0B47F941A9E}">
      <dsp:nvSpPr>
        <dsp:cNvPr id="0" name=""/>
        <dsp:cNvSpPr/>
      </dsp:nvSpPr>
      <dsp:spPr>
        <a:xfrm>
          <a:off x="4737583" y="2044412"/>
          <a:ext cx="1547448" cy="1881275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Réaliser une phase test pour la connexion à la salle virtuelle</a:t>
          </a:r>
          <a:endParaRPr lang="fr-FR" sz="1800" kern="1200" dirty="0"/>
        </a:p>
      </dsp:txBody>
      <dsp:txXfrm>
        <a:off x="4782906" y="2089735"/>
        <a:ext cx="1456802" cy="1790629"/>
      </dsp:txXfrm>
    </dsp:sp>
    <dsp:sp modelId="{B651BF4B-331C-45F7-9B09-62C05383A9A5}">
      <dsp:nvSpPr>
        <dsp:cNvPr id="0" name=""/>
        <dsp:cNvSpPr/>
      </dsp:nvSpPr>
      <dsp:spPr>
        <a:xfrm>
          <a:off x="6583957" y="1786"/>
          <a:ext cx="3592754" cy="810397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Technique</a:t>
          </a:r>
          <a:endParaRPr lang="fr-FR" sz="2600" kern="1200" dirty="0"/>
        </a:p>
      </dsp:txBody>
      <dsp:txXfrm>
        <a:off x="6607693" y="25522"/>
        <a:ext cx="3545282" cy="762925"/>
      </dsp:txXfrm>
    </dsp:sp>
    <dsp:sp modelId="{7983EE70-A4A8-41CA-8DD1-1FD9722B4C8F}">
      <dsp:nvSpPr>
        <dsp:cNvPr id="0" name=""/>
        <dsp:cNvSpPr/>
      </dsp:nvSpPr>
      <dsp:spPr>
        <a:xfrm>
          <a:off x="6587464" y="1085228"/>
          <a:ext cx="3585741" cy="686138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Plus loin</a:t>
          </a:r>
          <a:endParaRPr lang="fr-FR" sz="2600" kern="1200" dirty="0"/>
        </a:p>
      </dsp:txBody>
      <dsp:txXfrm>
        <a:off x="6607560" y="1105324"/>
        <a:ext cx="3545549" cy="645946"/>
      </dsp:txXfrm>
    </dsp:sp>
    <dsp:sp modelId="{3891B3EB-A028-4814-A058-7CC13FF291B2}">
      <dsp:nvSpPr>
        <dsp:cNvPr id="0" name=""/>
        <dsp:cNvSpPr/>
      </dsp:nvSpPr>
      <dsp:spPr>
        <a:xfrm>
          <a:off x="6589214" y="2044412"/>
          <a:ext cx="1754315" cy="1881275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Créer une salle de secours dans un outil différent</a:t>
          </a:r>
          <a:endParaRPr lang="fr-FR" sz="1800" kern="1200" dirty="0"/>
        </a:p>
      </dsp:txBody>
      <dsp:txXfrm>
        <a:off x="6640596" y="2095794"/>
        <a:ext cx="1651551" cy="1778511"/>
      </dsp:txXfrm>
    </dsp:sp>
    <dsp:sp modelId="{02B0D84B-E0EE-4EA4-A7AD-5F0E39D4D22C}">
      <dsp:nvSpPr>
        <dsp:cNvPr id="0" name=""/>
        <dsp:cNvSpPr/>
      </dsp:nvSpPr>
      <dsp:spPr>
        <a:xfrm>
          <a:off x="8417139" y="2044412"/>
          <a:ext cx="1754315" cy="1881275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Paramétrer l’outil « Grille </a:t>
          </a:r>
          <a:r>
            <a:rPr lang="fr-FR" sz="1800" kern="1200" dirty="0" err="1" smtClean="0"/>
            <a:t>critériée</a:t>
          </a:r>
          <a:r>
            <a:rPr lang="fr-FR" sz="1800" kern="1200" dirty="0" smtClean="0"/>
            <a:t> » dans Moodle si disponible</a:t>
          </a:r>
          <a:endParaRPr lang="fr-FR" sz="1800" kern="1200" dirty="0"/>
        </a:p>
      </dsp:txBody>
      <dsp:txXfrm>
        <a:off x="8468521" y="2095794"/>
        <a:ext cx="1651551" cy="177851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65A4C-258C-44FB-9C60-C86FE2532E40}">
      <dsp:nvSpPr>
        <dsp:cNvPr id="0" name=""/>
        <dsp:cNvSpPr/>
      </dsp:nvSpPr>
      <dsp:spPr>
        <a:xfrm>
          <a:off x="1329" y="843"/>
          <a:ext cx="2003454" cy="706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Pédagogie</a:t>
          </a:r>
          <a:endParaRPr lang="fr-FR" sz="2600" kern="1200" dirty="0"/>
        </a:p>
      </dsp:txBody>
      <dsp:txXfrm>
        <a:off x="22018" y="21532"/>
        <a:ext cx="1962076" cy="665005"/>
      </dsp:txXfrm>
    </dsp:sp>
    <dsp:sp modelId="{81324BF0-0E62-49EE-9A3E-F6DFFB9F92AC}">
      <dsp:nvSpPr>
        <dsp:cNvPr id="0" name=""/>
        <dsp:cNvSpPr/>
      </dsp:nvSpPr>
      <dsp:spPr>
        <a:xfrm>
          <a:off x="1329" y="1115264"/>
          <a:ext cx="2003454" cy="2811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Rappeler les consignes de l’épreuve et les critères d’évaluation</a:t>
          </a:r>
          <a:endParaRPr lang="fr-FR" sz="1900" kern="1200" dirty="0"/>
        </a:p>
      </dsp:txBody>
      <dsp:txXfrm>
        <a:off x="60008" y="1173943"/>
        <a:ext cx="1886096" cy="2694008"/>
      </dsp:txXfrm>
    </dsp:sp>
    <dsp:sp modelId="{783CDBDB-9740-4E4F-A403-93E4483265FB}">
      <dsp:nvSpPr>
        <dsp:cNvPr id="0" name=""/>
        <dsp:cNvSpPr/>
      </dsp:nvSpPr>
      <dsp:spPr>
        <a:xfrm>
          <a:off x="2256118" y="843"/>
          <a:ext cx="4089610" cy="706383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Organisationnel</a:t>
          </a:r>
          <a:endParaRPr lang="fr-FR" sz="2600" kern="1200" dirty="0"/>
        </a:p>
      </dsp:txBody>
      <dsp:txXfrm>
        <a:off x="2276807" y="21532"/>
        <a:ext cx="4048232" cy="665005"/>
      </dsp:txXfrm>
    </dsp:sp>
    <dsp:sp modelId="{643BFD29-6888-4FD2-BECE-5FA77BF65F80}">
      <dsp:nvSpPr>
        <dsp:cNvPr id="0" name=""/>
        <dsp:cNvSpPr/>
      </dsp:nvSpPr>
      <dsp:spPr>
        <a:xfrm>
          <a:off x="2256118" y="1115264"/>
          <a:ext cx="1496042" cy="2811366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Gérer les horaires de passage</a:t>
          </a:r>
          <a:endParaRPr lang="fr-FR" sz="1900" kern="1200" dirty="0"/>
        </a:p>
      </dsp:txBody>
      <dsp:txXfrm>
        <a:off x="2299936" y="1159082"/>
        <a:ext cx="1408406" cy="2723730"/>
      </dsp:txXfrm>
    </dsp:sp>
    <dsp:sp modelId="{2713A8FF-8B02-4A68-AF10-7D513792078C}">
      <dsp:nvSpPr>
        <dsp:cNvPr id="0" name=""/>
        <dsp:cNvSpPr/>
      </dsp:nvSpPr>
      <dsp:spPr>
        <a:xfrm>
          <a:off x="3877828" y="1115264"/>
          <a:ext cx="2467900" cy="2811366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Contrôler l’identité et l’environnement de l’étudiant en début d’oral et distribuer le sujet</a:t>
          </a:r>
          <a:endParaRPr lang="fr-FR" sz="1900" kern="1200" dirty="0"/>
        </a:p>
      </dsp:txBody>
      <dsp:txXfrm>
        <a:off x="3950110" y="1187546"/>
        <a:ext cx="2323336" cy="2666802"/>
      </dsp:txXfrm>
    </dsp:sp>
    <dsp:sp modelId="{79955223-EFB8-4494-A534-372B0062E1F5}">
      <dsp:nvSpPr>
        <dsp:cNvPr id="0" name=""/>
        <dsp:cNvSpPr/>
      </dsp:nvSpPr>
      <dsp:spPr>
        <a:xfrm>
          <a:off x="6597064" y="843"/>
          <a:ext cx="3580656" cy="706383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Technique</a:t>
          </a:r>
          <a:endParaRPr lang="fr-FR" sz="2600" kern="1200" dirty="0"/>
        </a:p>
      </dsp:txBody>
      <dsp:txXfrm>
        <a:off x="6617753" y="21532"/>
        <a:ext cx="3539278" cy="665005"/>
      </dsp:txXfrm>
    </dsp:sp>
    <dsp:sp modelId="{79F53E62-EB02-413B-B503-6FACDC0B1FB8}">
      <dsp:nvSpPr>
        <dsp:cNvPr id="0" name=""/>
        <dsp:cNvSpPr/>
      </dsp:nvSpPr>
      <dsp:spPr>
        <a:xfrm>
          <a:off x="6597064" y="1115264"/>
          <a:ext cx="1683780" cy="2811366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Utiliser les fonctions « salle d’attente » et « partage d’écran » si possible dans l’outil de </a:t>
          </a:r>
          <a:r>
            <a:rPr lang="fr-FR" sz="1900" kern="1200" dirty="0" err="1" smtClean="0"/>
            <a:t>visio</a:t>
          </a:r>
          <a:endParaRPr lang="fr-FR" sz="1900" kern="1200" dirty="0"/>
        </a:p>
      </dsp:txBody>
      <dsp:txXfrm>
        <a:off x="6646380" y="1164580"/>
        <a:ext cx="1585148" cy="2712734"/>
      </dsp:txXfrm>
    </dsp:sp>
    <dsp:sp modelId="{44ED85A1-07E6-4DDD-8498-138D3292EC5D}">
      <dsp:nvSpPr>
        <dsp:cNvPr id="0" name=""/>
        <dsp:cNvSpPr/>
      </dsp:nvSpPr>
      <dsp:spPr>
        <a:xfrm>
          <a:off x="8406511" y="1115264"/>
          <a:ext cx="1771209" cy="2811366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Enregistrer la passation pour en cas de recours et prévoir un support de la DSI ou d’un IP au cas où</a:t>
          </a:r>
          <a:endParaRPr lang="fr-FR" sz="1900" kern="1200" dirty="0"/>
        </a:p>
      </dsp:txBody>
      <dsp:txXfrm>
        <a:off x="8458388" y="1167141"/>
        <a:ext cx="1667455" cy="2707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F2E77-F9E3-4F26-94BB-7869DF63832A}">
      <dsp:nvSpPr>
        <dsp:cNvPr id="0" name=""/>
        <dsp:cNvSpPr/>
      </dsp:nvSpPr>
      <dsp:spPr>
        <a:xfrm>
          <a:off x="262428" y="2729"/>
          <a:ext cx="3016935" cy="1810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Répondre à une demande, un besoin</a:t>
          </a:r>
          <a:endParaRPr lang="fr-FR" sz="2400" kern="1200" dirty="0"/>
        </a:p>
      </dsp:txBody>
      <dsp:txXfrm>
        <a:off x="262428" y="2729"/>
        <a:ext cx="3016935" cy="1810161"/>
      </dsp:txXfrm>
    </dsp:sp>
    <dsp:sp modelId="{8FE107F3-62B6-464C-B121-A07EBA90FA6A}">
      <dsp:nvSpPr>
        <dsp:cNvPr id="0" name=""/>
        <dsp:cNvSpPr/>
      </dsp:nvSpPr>
      <dsp:spPr>
        <a:xfrm>
          <a:off x="3581057" y="2729"/>
          <a:ext cx="3016935" cy="1810161"/>
        </a:xfrm>
        <a:prstGeom prst="rect">
          <a:avLst/>
        </a:prstGeom>
        <a:solidFill>
          <a:schemeClr val="accent2">
            <a:hueOff val="167755"/>
            <a:satOff val="-1585"/>
            <a:lumOff val="-164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Prendre du recul par rapport à des considérations techno-centrées</a:t>
          </a:r>
          <a:endParaRPr lang="fr-FR" sz="2400" kern="1200" dirty="0"/>
        </a:p>
      </dsp:txBody>
      <dsp:txXfrm>
        <a:off x="3581057" y="2729"/>
        <a:ext cx="3016935" cy="1810161"/>
      </dsp:txXfrm>
    </dsp:sp>
    <dsp:sp modelId="{ABECCF7A-537D-4020-812E-4D7C2FB97BC9}">
      <dsp:nvSpPr>
        <dsp:cNvPr id="0" name=""/>
        <dsp:cNvSpPr/>
      </dsp:nvSpPr>
      <dsp:spPr>
        <a:xfrm>
          <a:off x="6899686" y="2729"/>
          <a:ext cx="3016935" cy="1810161"/>
        </a:xfrm>
        <a:prstGeom prst="rect">
          <a:avLst/>
        </a:prstGeom>
        <a:solidFill>
          <a:schemeClr val="accent2">
            <a:hueOff val="335510"/>
            <a:satOff val="-3169"/>
            <a:lumOff val="-3295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Se poser la question « quoi faire ? » avant « comment faire ? »</a:t>
          </a:r>
          <a:endParaRPr lang="fr-FR" sz="2400" kern="1200" dirty="0"/>
        </a:p>
      </dsp:txBody>
      <dsp:txXfrm>
        <a:off x="6899686" y="2729"/>
        <a:ext cx="3016935" cy="1810161"/>
      </dsp:txXfrm>
    </dsp:sp>
    <dsp:sp modelId="{4A298581-DAEC-4868-84E0-90DE08B14F59}">
      <dsp:nvSpPr>
        <dsp:cNvPr id="0" name=""/>
        <dsp:cNvSpPr/>
      </dsp:nvSpPr>
      <dsp:spPr>
        <a:xfrm>
          <a:off x="262428" y="2114584"/>
          <a:ext cx="3016935" cy="1810161"/>
        </a:xfrm>
        <a:prstGeom prst="rect">
          <a:avLst/>
        </a:prstGeom>
        <a:solidFill>
          <a:schemeClr val="accent2">
            <a:hueOff val="503265"/>
            <a:satOff val="-4754"/>
            <a:lumOff val="-4942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Aider les enseignants à prendre des décisions gain/coût</a:t>
          </a:r>
          <a:endParaRPr lang="fr-FR" sz="2400" kern="1200" dirty="0"/>
        </a:p>
      </dsp:txBody>
      <dsp:txXfrm>
        <a:off x="262428" y="2114584"/>
        <a:ext cx="3016935" cy="1810161"/>
      </dsp:txXfrm>
    </dsp:sp>
    <dsp:sp modelId="{04C0E28C-7765-4698-AB61-8F73469DD042}">
      <dsp:nvSpPr>
        <dsp:cNvPr id="0" name=""/>
        <dsp:cNvSpPr/>
      </dsp:nvSpPr>
      <dsp:spPr>
        <a:xfrm>
          <a:off x="3581057" y="2114584"/>
          <a:ext cx="3016935" cy="1810161"/>
        </a:xfrm>
        <a:prstGeom prst="rect">
          <a:avLst/>
        </a:prstGeom>
        <a:solidFill>
          <a:schemeClr val="accent2">
            <a:hueOff val="671020"/>
            <a:satOff val="-6338"/>
            <a:lumOff val="-659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Penser aux étudiants (stress, fracture numérique)</a:t>
          </a:r>
          <a:endParaRPr lang="fr-FR" sz="2400" kern="1200" dirty="0"/>
        </a:p>
      </dsp:txBody>
      <dsp:txXfrm>
        <a:off x="3581057" y="2114584"/>
        <a:ext cx="3016935" cy="1810161"/>
      </dsp:txXfrm>
    </dsp:sp>
    <dsp:sp modelId="{9C7AAA76-0312-4178-93C1-AFA78017586C}">
      <dsp:nvSpPr>
        <dsp:cNvPr id="0" name=""/>
        <dsp:cNvSpPr/>
      </dsp:nvSpPr>
      <dsp:spPr>
        <a:xfrm>
          <a:off x="6899686" y="2114584"/>
          <a:ext cx="3016935" cy="1810161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Proposer des dispositifs DGESIP compatibles</a:t>
          </a:r>
          <a:endParaRPr lang="fr-FR" sz="2400" kern="1200" dirty="0"/>
        </a:p>
      </dsp:txBody>
      <dsp:txXfrm>
        <a:off x="6899686" y="2114584"/>
        <a:ext cx="3016935" cy="1810161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503D8-AE30-4877-8470-9B767350F579}">
      <dsp:nvSpPr>
        <dsp:cNvPr id="0" name=""/>
        <dsp:cNvSpPr/>
      </dsp:nvSpPr>
      <dsp:spPr>
        <a:xfrm>
          <a:off x="2923" y="274607"/>
          <a:ext cx="2319557" cy="13917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direct à distance</a:t>
          </a:r>
          <a:endParaRPr lang="fr-FR" sz="2400" kern="1200" dirty="0"/>
        </a:p>
      </dsp:txBody>
      <dsp:txXfrm>
        <a:off x="2923" y="274607"/>
        <a:ext cx="2319557" cy="1391734"/>
      </dsp:txXfrm>
    </dsp:sp>
    <dsp:sp modelId="{F5C32621-CCA9-48BC-AF0F-4F74A6844A48}">
      <dsp:nvSpPr>
        <dsp:cNvPr id="0" name=""/>
        <dsp:cNvSpPr/>
      </dsp:nvSpPr>
      <dsp:spPr>
        <a:xfrm>
          <a:off x="2554437" y="274607"/>
          <a:ext cx="2319557" cy="1391734"/>
        </a:xfrm>
        <a:prstGeom prst="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Examen en différé à distance </a:t>
          </a:r>
          <a:endParaRPr lang="fr-FR" sz="2400" kern="1200" dirty="0"/>
        </a:p>
      </dsp:txBody>
      <dsp:txXfrm>
        <a:off x="2554437" y="274607"/>
        <a:ext cx="2319557" cy="1391734"/>
      </dsp:txXfrm>
    </dsp:sp>
    <dsp:sp modelId="{FC4D4F96-5D9C-47F7-9F41-9BE8BB717203}">
      <dsp:nvSpPr>
        <dsp:cNvPr id="0" name=""/>
        <dsp:cNvSpPr/>
      </dsp:nvSpPr>
      <dsp:spPr>
        <a:xfrm>
          <a:off x="5105950" y="274607"/>
          <a:ext cx="2319557" cy="1391734"/>
        </a:xfrm>
        <a:prstGeom prst="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Epreuve orale </a:t>
          </a:r>
          <a:r>
            <a:rPr lang="fr-FR" sz="2400" kern="1200" dirty="0" smtClean="0"/>
            <a:t>en direct à distance</a:t>
          </a:r>
          <a:endParaRPr lang="fr-FR" sz="2400" kern="1200" dirty="0"/>
        </a:p>
      </dsp:txBody>
      <dsp:txXfrm>
        <a:off x="5105950" y="274607"/>
        <a:ext cx="2319557" cy="1391734"/>
      </dsp:txXfrm>
    </dsp:sp>
    <dsp:sp modelId="{EC7CC718-C542-421E-9F66-4664BEC7F03C}">
      <dsp:nvSpPr>
        <dsp:cNvPr id="0" name=""/>
        <dsp:cNvSpPr/>
      </dsp:nvSpPr>
      <dsp:spPr>
        <a:xfrm>
          <a:off x="7657464" y="274607"/>
          <a:ext cx="2319557" cy="1391734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u="sng" kern="1200" dirty="0" smtClean="0"/>
            <a:t>Quiz à distance</a:t>
          </a:r>
          <a:endParaRPr lang="fr-FR" sz="2800" u="sng" kern="1200" dirty="0"/>
        </a:p>
      </dsp:txBody>
      <dsp:txXfrm>
        <a:off x="7657464" y="274607"/>
        <a:ext cx="2319557" cy="1391734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B56CF-32BB-48FD-A038-61EC0354FECB}">
      <dsp:nvSpPr>
        <dsp:cNvPr id="0" name=""/>
        <dsp:cNvSpPr/>
      </dsp:nvSpPr>
      <dsp:spPr>
        <a:xfrm>
          <a:off x="4347" y="161"/>
          <a:ext cx="3666116" cy="705138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Exemples</a:t>
          </a:r>
          <a:endParaRPr lang="fr-FR" sz="3100" kern="1200" dirty="0"/>
        </a:p>
      </dsp:txBody>
      <dsp:txXfrm>
        <a:off x="25000" y="20814"/>
        <a:ext cx="3624810" cy="663832"/>
      </dsp:txXfrm>
    </dsp:sp>
    <dsp:sp modelId="{C6A43184-64F3-46D4-9C54-BB93B2A718D7}">
      <dsp:nvSpPr>
        <dsp:cNvPr id="0" name=""/>
        <dsp:cNvSpPr/>
      </dsp:nvSpPr>
      <dsp:spPr>
        <a:xfrm>
          <a:off x="4347" y="1091069"/>
          <a:ext cx="3666116" cy="2284661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QCM traditionnels, questions à appariement, questions à réponse numérique, vrai/faux, texte à trous, mettre </a:t>
          </a:r>
          <a:r>
            <a:rPr lang="fr-FR" sz="2300" kern="1200" smtClean="0"/>
            <a:t>dans l’ordre</a:t>
          </a:r>
          <a:endParaRPr lang="fr-FR" sz="2300" kern="1200" dirty="0"/>
        </a:p>
      </dsp:txBody>
      <dsp:txXfrm>
        <a:off x="71262" y="1157984"/>
        <a:ext cx="3532286" cy="2150831"/>
      </dsp:txXfrm>
    </dsp:sp>
    <dsp:sp modelId="{253D5552-AD3A-41FD-AADD-09631E44592D}">
      <dsp:nvSpPr>
        <dsp:cNvPr id="0" name=""/>
        <dsp:cNvSpPr/>
      </dsp:nvSpPr>
      <dsp:spPr>
        <a:xfrm>
          <a:off x="4097566" y="161"/>
          <a:ext cx="2542277" cy="705138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Avantages</a:t>
          </a:r>
          <a:endParaRPr lang="fr-FR" sz="3100" kern="1200" dirty="0"/>
        </a:p>
      </dsp:txBody>
      <dsp:txXfrm>
        <a:off x="4118219" y="20814"/>
        <a:ext cx="2500971" cy="663832"/>
      </dsp:txXfrm>
    </dsp:sp>
    <dsp:sp modelId="{AB49C900-D590-4418-A613-1DD92A8103E7}">
      <dsp:nvSpPr>
        <dsp:cNvPr id="0" name=""/>
        <dsp:cNvSpPr/>
      </dsp:nvSpPr>
      <dsp:spPr>
        <a:xfrm>
          <a:off x="4097566" y="1091069"/>
          <a:ext cx="2542277" cy="2284661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Test, correction et feedback rapides</a:t>
          </a:r>
          <a:endParaRPr lang="fr-FR" sz="2300" kern="1200" dirty="0"/>
        </a:p>
      </dsp:txBody>
      <dsp:txXfrm>
        <a:off x="4164481" y="1157984"/>
        <a:ext cx="2408447" cy="2150831"/>
      </dsp:txXfrm>
    </dsp:sp>
    <dsp:sp modelId="{ACF4A1B4-09CA-4F3D-8986-5256BA1F3062}">
      <dsp:nvSpPr>
        <dsp:cNvPr id="0" name=""/>
        <dsp:cNvSpPr/>
      </dsp:nvSpPr>
      <dsp:spPr>
        <a:xfrm>
          <a:off x="7066946" y="161"/>
          <a:ext cx="3107756" cy="705138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Inconvénients</a:t>
          </a:r>
          <a:endParaRPr lang="fr-FR" sz="3100" kern="1200" dirty="0"/>
        </a:p>
      </dsp:txBody>
      <dsp:txXfrm>
        <a:off x="7087599" y="20814"/>
        <a:ext cx="3066450" cy="663832"/>
      </dsp:txXfrm>
    </dsp:sp>
    <dsp:sp modelId="{338F4032-A327-4840-B9BF-E3820591CCD2}">
      <dsp:nvSpPr>
        <dsp:cNvPr id="0" name=""/>
        <dsp:cNvSpPr/>
      </dsp:nvSpPr>
      <dsp:spPr>
        <a:xfrm>
          <a:off x="7066946" y="1091069"/>
          <a:ext cx="3107756" cy="2284661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Très long à préparer (surtout si feedback), difficile de caler le temps de </a:t>
          </a:r>
          <a:r>
            <a:rPr lang="fr-FR" sz="2300" kern="1200" dirty="0" smtClean="0"/>
            <a:t>passation </a:t>
          </a:r>
          <a:r>
            <a:rPr lang="fr-FR" sz="2300" kern="1200" dirty="0" smtClean="0"/>
            <a:t>et le niveau de difficulté</a:t>
          </a:r>
          <a:endParaRPr lang="fr-FR" sz="2300" kern="1200" dirty="0"/>
        </a:p>
      </dsp:txBody>
      <dsp:txXfrm>
        <a:off x="7133861" y="1157984"/>
        <a:ext cx="2973926" cy="2150831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60008-6E82-4E52-952B-A64EEEEEEE7A}">
      <dsp:nvSpPr>
        <dsp:cNvPr id="0" name=""/>
        <dsp:cNvSpPr/>
      </dsp:nvSpPr>
      <dsp:spPr>
        <a:xfrm>
          <a:off x="1908932" y="1807"/>
          <a:ext cx="3551011" cy="15328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Penser au synchrone en temps limité avec questions aléatoires, ordre aléatoire des questions pour réduire la fraude</a:t>
          </a:r>
          <a:endParaRPr lang="fr-FR" sz="1800" kern="1200" dirty="0"/>
        </a:p>
      </dsp:txBody>
      <dsp:txXfrm>
        <a:off x="1908932" y="1807"/>
        <a:ext cx="3551011" cy="1532821"/>
      </dsp:txXfrm>
    </dsp:sp>
    <dsp:sp modelId="{E5102FB7-7F67-4C89-8D8A-61538BC649D2}">
      <dsp:nvSpPr>
        <dsp:cNvPr id="0" name=""/>
        <dsp:cNvSpPr/>
      </dsp:nvSpPr>
      <dsp:spPr>
        <a:xfrm>
          <a:off x="5715414" y="1807"/>
          <a:ext cx="2554702" cy="1532821"/>
        </a:xfrm>
        <a:prstGeom prst="rect">
          <a:avLst/>
        </a:prstGeom>
        <a:solidFill>
          <a:schemeClr val="accent2">
            <a:hueOff val="139796"/>
            <a:satOff val="-1321"/>
            <a:lumOff val="-1373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Éviter les questions ‘</a:t>
          </a:r>
          <a:r>
            <a:rPr lang="fr-FR" sz="1800" kern="1200" dirty="0" err="1" smtClean="0"/>
            <a:t>googleables</a:t>
          </a:r>
          <a:r>
            <a:rPr lang="fr-FR" sz="1800" kern="1200" dirty="0" smtClean="0"/>
            <a:t>’</a:t>
          </a:r>
          <a:endParaRPr lang="fr-FR" sz="1800" kern="1200" dirty="0"/>
        </a:p>
      </dsp:txBody>
      <dsp:txXfrm>
        <a:off x="5715414" y="1807"/>
        <a:ext cx="2554702" cy="1532821"/>
      </dsp:txXfrm>
    </dsp:sp>
    <dsp:sp modelId="{B0CA4A62-4EB0-4C3D-A0F7-9F244734A7C9}">
      <dsp:nvSpPr>
        <dsp:cNvPr id="0" name=""/>
        <dsp:cNvSpPr/>
      </dsp:nvSpPr>
      <dsp:spPr>
        <a:xfrm>
          <a:off x="1263882" y="1790099"/>
          <a:ext cx="4841111" cy="1532821"/>
        </a:xfrm>
        <a:prstGeom prst="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Possibilité de rendre le quiz plus complexe avec des options (toutes les réponses sont bonnes, </a:t>
          </a:r>
          <a:r>
            <a:rPr lang="fr-FR" sz="1800" kern="1200" dirty="0" err="1" smtClean="0"/>
            <a:t>etc</a:t>
          </a:r>
          <a:r>
            <a:rPr lang="fr-FR" sz="1800" kern="1200" dirty="0" smtClean="0"/>
            <a:t>) ou en rajoutant un degré de confiance</a:t>
          </a:r>
          <a:endParaRPr lang="fr-FR" sz="1800" kern="1200" dirty="0"/>
        </a:p>
      </dsp:txBody>
      <dsp:txXfrm>
        <a:off x="1263882" y="1790099"/>
        <a:ext cx="4841111" cy="1532821"/>
      </dsp:txXfrm>
    </dsp:sp>
    <dsp:sp modelId="{62BE6751-0166-4DE7-9C93-F60B7B79F944}">
      <dsp:nvSpPr>
        <dsp:cNvPr id="0" name=""/>
        <dsp:cNvSpPr/>
      </dsp:nvSpPr>
      <dsp:spPr>
        <a:xfrm>
          <a:off x="6360464" y="1790099"/>
          <a:ext cx="2554702" cy="1532821"/>
        </a:xfrm>
        <a:prstGeom prst="rect">
          <a:avLst/>
        </a:prstGeom>
        <a:solidFill>
          <a:schemeClr val="accent2">
            <a:hueOff val="419388"/>
            <a:satOff val="-3962"/>
            <a:lumOff val="-4118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Si questions à réponses courtes, alors pas de correction automatique possible </a:t>
          </a:r>
          <a:endParaRPr lang="fr-FR" sz="1800" kern="1200" dirty="0"/>
        </a:p>
      </dsp:txBody>
      <dsp:txXfrm>
        <a:off x="6360464" y="1790099"/>
        <a:ext cx="2554702" cy="1532821"/>
      </dsp:txXfrm>
    </dsp:sp>
    <dsp:sp modelId="{CA8A4A5F-4588-432B-8B3B-1E73A93D2B62}">
      <dsp:nvSpPr>
        <dsp:cNvPr id="0" name=""/>
        <dsp:cNvSpPr/>
      </dsp:nvSpPr>
      <dsp:spPr>
        <a:xfrm>
          <a:off x="625181" y="3578391"/>
          <a:ext cx="2554702" cy="1532821"/>
        </a:xfrm>
        <a:prstGeom prst="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Pour les évaluations sommatives, opter pour les quiz </a:t>
          </a:r>
          <a:r>
            <a:rPr lang="fr-FR" sz="1800" kern="1200" dirty="0" smtClean="0"/>
            <a:t>synchrones (fraude)</a:t>
          </a:r>
          <a:endParaRPr lang="fr-FR" sz="1800" kern="1200" dirty="0"/>
        </a:p>
      </dsp:txBody>
      <dsp:txXfrm>
        <a:off x="625181" y="3578391"/>
        <a:ext cx="2554702" cy="1532821"/>
      </dsp:txXfrm>
    </dsp:sp>
    <dsp:sp modelId="{58A70DDC-FFD6-4EF9-BF7D-2DD21E253ED8}">
      <dsp:nvSpPr>
        <dsp:cNvPr id="0" name=""/>
        <dsp:cNvSpPr/>
      </dsp:nvSpPr>
      <dsp:spPr>
        <a:xfrm>
          <a:off x="3435354" y="3578391"/>
          <a:ext cx="2831556" cy="1532821"/>
        </a:xfrm>
        <a:prstGeom prst="rect">
          <a:avLst/>
        </a:prstGeom>
        <a:solidFill>
          <a:schemeClr val="accent2">
            <a:hueOff val="698979"/>
            <a:satOff val="-6603"/>
            <a:lumOff val="-6864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Utiliser pour évaluer des apprentissages simples (mémorisation, compréhension, application, analyse)</a:t>
          </a:r>
          <a:endParaRPr lang="fr-FR" sz="1800" kern="1200" dirty="0"/>
        </a:p>
      </dsp:txBody>
      <dsp:txXfrm>
        <a:off x="3435354" y="3578391"/>
        <a:ext cx="2831556" cy="1532821"/>
      </dsp:txXfrm>
    </dsp:sp>
    <dsp:sp modelId="{58C36DED-C56B-445F-BC22-0FC415E855B8}">
      <dsp:nvSpPr>
        <dsp:cNvPr id="0" name=""/>
        <dsp:cNvSpPr/>
      </dsp:nvSpPr>
      <dsp:spPr>
        <a:xfrm>
          <a:off x="6522381" y="3578391"/>
          <a:ext cx="3031487" cy="1532821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Ne pas utiliser pour évaluer des apprentissages complexes (analyse, évaluation, création)</a:t>
          </a:r>
          <a:endParaRPr lang="fr-FR" sz="1800" kern="1200" dirty="0"/>
        </a:p>
      </dsp:txBody>
      <dsp:txXfrm>
        <a:off x="6522381" y="3578391"/>
        <a:ext cx="3031487" cy="1532821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2170E-9D60-477B-A44F-99C53FBA3FA7}">
      <dsp:nvSpPr>
        <dsp:cNvPr id="0" name=""/>
        <dsp:cNvSpPr/>
      </dsp:nvSpPr>
      <dsp:spPr>
        <a:xfrm>
          <a:off x="7534" y="194376"/>
          <a:ext cx="3046756" cy="717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Pédagogie</a:t>
          </a:r>
          <a:endParaRPr lang="fr-FR" sz="2800" kern="1200" dirty="0"/>
        </a:p>
      </dsp:txBody>
      <dsp:txXfrm>
        <a:off x="28563" y="215405"/>
        <a:ext cx="3004698" cy="675915"/>
      </dsp:txXfrm>
    </dsp:sp>
    <dsp:sp modelId="{FC7CF426-C181-4002-B7C1-A898E79DCB3D}">
      <dsp:nvSpPr>
        <dsp:cNvPr id="0" name=""/>
        <dsp:cNvSpPr/>
      </dsp:nvSpPr>
      <dsp:spPr>
        <a:xfrm>
          <a:off x="7534" y="1482376"/>
          <a:ext cx="3046756" cy="1102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Identique à l’épreuve synchrone</a:t>
          </a:r>
          <a:endParaRPr lang="fr-FR" sz="2200" kern="1200" dirty="0"/>
        </a:p>
      </dsp:txBody>
      <dsp:txXfrm>
        <a:off x="39829" y="1514671"/>
        <a:ext cx="2982166" cy="1038051"/>
      </dsp:txXfrm>
    </dsp:sp>
    <dsp:sp modelId="{E56308BD-1FF4-4B4D-BC22-97C3F460FC46}">
      <dsp:nvSpPr>
        <dsp:cNvPr id="0" name=""/>
        <dsp:cNvSpPr/>
      </dsp:nvSpPr>
      <dsp:spPr>
        <a:xfrm>
          <a:off x="3566146" y="194376"/>
          <a:ext cx="3046756" cy="717973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Organisationnel</a:t>
          </a:r>
          <a:endParaRPr lang="fr-FR" sz="2800" kern="1200" dirty="0"/>
        </a:p>
      </dsp:txBody>
      <dsp:txXfrm>
        <a:off x="3587175" y="215405"/>
        <a:ext cx="3004698" cy="675915"/>
      </dsp:txXfrm>
    </dsp:sp>
    <dsp:sp modelId="{81A035C0-9725-4ECE-840C-55F814123DB5}">
      <dsp:nvSpPr>
        <dsp:cNvPr id="0" name=""/>
        <dsp:cNvSpPr/>
      </dsp:nvSpPr>
      <dsp:spPr>
        <a:xfrm>
          <a:off x="3566146" y="1482376"/>
          <a:ext cx="3046756" cy="1102641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Identique à </a:t>
          </a:r>
          <a:r>
            <a:rPr lang="fr-FR" sz="2200" kern="1200" smtClean="0"/>
            <a:t>l’épreuve synchrone</a:t>
          </a:r>
          <a:endParaRPr lang="fr-FR" sz="2200" kern="1200" dirty="0"/>
        </a:p>
      </dsp:txBody>
      <dsp:txXfrm>
        <a:off x="3598441" y="1514671"/>
        <a:ext cx="2982166" cy="1038051"/>
      </dsp:txXfrm>
    </dsp:sp>
    <dsp:sp modelId="{B651BF4B-331C-45F7-9B09-62C05383A9A5}">
      <dsp:nvSpPr>
        <dsp:cNvPr id="0" name=""/>
        <dsp:cNvSpPr/>
      </dsp:nvSpPr>
      <dsp:spPr>
        <a:xfrm>
          <a:off x="7124758" y="194376"/>
          <a:ext cx="3046756" cy="717973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Technique</a:t>
          </a:r>
          <a:endParaRPr lang="fr-FR" sz="2800" kern="1200" dirty="0"/>
        </a:p>
      </dsp:txBody>
      <dsp:txXfrm>
        <a:off x="7145787" y="215405"/>
        <a:ext cx="3004698" cy="675915"/>
      </dsp:txXfrm>
    </dsp:sp>
    <dsp:sp modelId="{D6335946-E2E6-459F-8665-0482F06A29E3}">
      <dsp:nvSpPr>
        <dsp:cNvPr id="0" name=""/>
        <dsp:cNvSpPr/>
      </dsp:nvSpPr>
      <dsp:spPr>
        <a:xfrm>
          <a:off x="7124758" y="1482376"/>
          <a:ext cx="3046756" cy="1102641"/>
        </a:xfrm>
        <a:prstGeom prst="roundRect">
          <a:avLst>
            <a:gd name="adj" fmla="val 10000"/>
          </a:avLst>
        </a:prstGeom>
        <a:solidFill>
          <a:schemeClr val="accent4"/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Identique à l’épreuve synchrone</a:t>
          </a:r>
          <a:endParaRPr lang="fr-FR" sz="2200" kern="1200" dirty="0"/>
        </a:p>
      </dsp:txBody>
      <dsp:txXfrm>
        <a:off x="7157053" y="1514671"/>
        <a:ext cx="2982166" cy="1038051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30AC7-C7F6-4A3F-9692-A416AAA08F29}">
      <dsp:nvSpPr>
        <dsp:cNvPr id="0" name=""/>
        <dsp:cNvSpPr/>
      </dsp:nvSpPr>
      <dsp:spPr>
        <a:xfrm>
          <a:off x="0" y="196979"/>
          <a:ext cx="3180953" cy="19085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Moodle, nécessaire </a:t>
          </a:r>
          <a:r>
            <a:rPr lang="fr-FR" sz="2200" kern="1200" dirty="0" smtClean="0"/>
            <a:t>mais </a:t>
          </a:r>
          <a:r>
            <a:rPr lang="fr-FR" sz="2200" kern="1200" dirty="0" smtClean="0"/>
            <a:t>pas suffisant</a:t>
          </a:r>
          <a:endParaRPr lang="fr-FR" sz="2200" kern="1200" dirty="0"/>
        </a:p>
      </dsp:txBody>
      <dsp:txXfrm>
        <a:off x="0" y="196979"/>
        <a:ext cx="3180953" cy="1908571"/>
      </dsp:txXfrm>
    </dsp:sp>
    <dsp:sp modelId="{F53FDC75-AC39-4AE6-804C-F3C259FCD811}">
      <dsp:nvSpPr>
        <dsp:cNvPr id="0" name=""/>
        <dsp:cNvSpPr/>
      </dsp:nvSpPr>
      <dsp:spPr>
        <a:xfrm>
          <a:off x="3499048" y="196979"/>
          <a:ext cx="3180953" cy="1908571"/>
        </a:xfrm>
        <a:prstGeom prst="rect">
          <a:avLst/>
        </a:prstGeom>
        <a:solidFill>
          <a:schemeClr val="accent2">
            <a:hueOff val="167755"/>
            <a:satOff val="-1585"/>
            <a:lumOff val="-164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Aspects pédagogique, organisationnel et technique</a:t>
          </a:r>
          <a:endParaRPr lang="fr-FR" sz="2200" kern="1200" dirty="0"/>
        </a:p>
      </dsp:txBody>
      <dsp:txXfrm>
        <a:off x="3499048" y="196979"/>
        <a:ext cx="3180953" cy="1908571"/>
      </dsp:txXfrm>
    </dsp:sp>
    <dsp:sp modelId="{2DEBD717-99A7-4F4E-B8EA-287C937EF9E4}">
      <dsp:nvSpPr>
        <dsp:cNvPr id="0" name=""/>
        <dsp:cNvSpPr/>
      </dsp:nvSpPr>
      <dsp:spPr>
        <a:xfrm>
          <a:off x="6998096" y="196979"/>
          <a:ext cx="3180953" cy="1908571"/>
        </a:xfrm>
        <a:prstGeom prst="rect">
          <a:avLst/>
        </a:prstGeom>
        <a:solidFill>
          <a:schemeClr val="accent2">
            <a:hueOff val="335510"/>
            <a:satOff val="-3169"/>
            <a:lumOff val="-3295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Certaines </a:t>
          </a:r>
          <a:r>
            <a:rPr lang="fr-FR" sz="2200" kern="1200" dirty="0" smtClean="0"/>
            <a:t>étapes complexes </a:t>
          </a:r>
          <a:r>
            <a:rPr lang="fr-FR" sz="2200" kern="1200" dirty="0" smtClean="0"/>
            <a:t>masquées par l’apprentissage de Moodle (rédaction questions d’un QCM)</a:t>
          </a:r>
          <a:endParaRPr lang="fr-FR" sz="2200" kern="1200" dirty="0"/>
        </a:p>
      </dsp:txBody>
      <dsp:txXfrm>
        <a:off x="6998096" y="196979"/>
        <a:ext cx="3180953" cy="1908571"/>
      </dsp:txXfrm>
    </dsp:sp>
    <dsp:sp modelId="{C865AB4B-7C90-488B-B8B4-91EA6EA3BF57}">
      <dsp:nvSpPr>
        <dsp:cNvPr id="0" name=""/>
        <dsp:cNvSpPr/>
      </dsp:nvSpPr>
      <dsp:spPr>
        <a:xfrm>
          <a:off x="0" y="2423646"/>
          <a:ext cx="3180953" cy="1908571"/>
        </a:xfrm>
        <a:prstGeom prst="rect">
          <a:avLst/>
        </a:prstGeom>
        <a:solidFill>
          <a:schemeClr val="accent2">
            <a:hueOff val="503265"/>
            <a:satOff val="-4754"/>
            <a:lumOff val="-4942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Adaptation de évaluation = projet de </a:t>
          </a:r>
          <a:r>
            <a:rPr lang="fr-FR" sz="2200" kern="1200" dirty="0" err="1" smtClean="0"/>
            <a:t>re-ingénierie</a:t>
          </a:r>
          <a:r>
            <a:rPr lang="fr-FR" sz="2200" kern="1200" dirty="0" smtClean="0"/>
            <a:t> </a:t>
          </a:r>
          <a:r>
            <a:rPr lang="fr-FR" sz="2200" kern="1200" dirty="0" smtClean="0"/>
            <a:t>pédagogique</a:t>
          </a:r>
          <a:endParaRPr lang="fr-FR" sz="2200" kern="1200" dirty="0"/>
        </a:p>
      </dsp:txBody>
      <dsp:txXfrm>
        <a:off x="0" y="2423646"/>
        <a:ext cx="3180953" cy="1908571"/>
      </dsp:txXfrm>
    </dsp:sp>
    <dsp:sp modelId="{ED95F0A7-39B7-47A3-BC78-B3077822E4E4}">
      <dsp:nvSpPr>
        <dsp:cNvPr id="0" name=""/>
        <dsp:cNvSpPr/>
      </dsp:nvSpPr>
      <dsp:spPr>
        <a:xfrm>
          <a:off x="3499048" y="2423646"/>
          <a:ext cx="3180953" cy="1908571"/>
        </a:xfrm>
        <a:prstGeom prst="rect">
          <a:avLst/>
        </a:prstGeom>
        <a:solidFill>
          <a:schemeClr val="accent2">
            <a:hueOff val="671020"/>
            <a:satOff val="-6338"/>
            <a:lumOff val="-659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Support </a:t>
          </a:r>
          <a:r>
            <a:rPr lang="fr-FR" sz="2200" kern="1200" dirty="0" smtClean="0"/>
            <a:t>d’un IP </a:t>
          </a:r>
          <a:r>
            <a:rPr lang="fr-FR" sz="2200" kern="1200" dirty="0" smtClean="0"/>
            <a:t>:  </a:t>
          </a:r>
          <a:r>
            <a:rPr lang="fr-FR" sz="2200" kern="1200" dirty="0" smtClean="0"/>
            <a:t>regard objectif et professionnel sur le projet</a:t>
          </a:r>
          <a:endParaRPr lang="fr-FR" sz="2200" kern="1200" dirty="0"/>
        </a:p>
      </dsp:txBody>
      <dsp:txXfrm>
        <a:off x="3499048" y="2423646"/>
        <a:ext cx="3180953" cy="1908571"/>
      </dsp:txXfrm>
    </dsp:sp>
    <dsp:sp modelId="{39E2C236-9DCB-4A6E-BE60-56FFCE213774}">
      <dsp:nvSpPr>
        <dsp:cNvPr id="0" name=""/>
        <dsp:cNvSpPr/>
      </dsp:nvSpPr>
      <dsp:spPr>
        <a:xfrm>
          <a:off x="6998096" y="2423646"/>
          <a:ext cx="3180953" cy="1908571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Nouvelle situation : opportunité plutôt que contrainte</a:t>
          </a:r>
          <a:endParaRPr lang="fr-FR" sz="2200" kern="1200" dirty="0"/>
        </a:p>
      </dsp:txBody>
      <dsp:txXfrm>
        <a:off x="6998096" y="2423646"/>
        <a:ext cx="3180953" cy="1908571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0AF9A-0FFF-4A49-95A5-E0F4671C4216}">
      <dsp:nvSpPr>
        <dsp:cNvPr id="0" name=""/>
        <dsp:cNvSpPr/>
      </dsp:nvSpPr>
      <dsp:spPr>
        <a:xfrm>
          <a:off x="8946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État des lieux de votre évaluation</a:t>
          </a:r>
          <a:endParaRPr lang="fr-FR" sz="2800" kern="1200" dirty="0"/>
        </a:p>
      </dsp:txBody>
      <dsp:txXfrm>
        <a:off x="55937" y="1208531"/>
        <a:ext cx="2580006" cy="1510411"/>
      </dsp:txXfrm>
    </dsp:sp>
    <dsp:sp modelId="{AB198336-7FFE-48E0-9C18-C5CCC083EB01}">
      <dsp:nvSpPr>
        <dsp:cNvPr id="0" name=""/>
        <dsp:cNvSpPr/>
      </dsp:nvSpPr>
      <dsp:spPr>
        <a:xfrm>
          <a:off x="2950334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2950334" y="1764792"/>
        <a:ext cx="396820" cy="397889"/>
      </dsp:txXfrm>
    </dsp:sp>
    <dsp:sp modelId="{833268E8-86C4-40DC-915C-30429D89A501}">
      <dsp:nvSpPr>
        <dsp:cNvPr id="0" name=""/>
        <dsp:cNvSpPr/>
      </dsp:nvSpPr>
      <dsp:spPr>
        <a:xfrm>
          <a:off x="3752530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419388"/>
            <a:satOff val="-3962"/>
            <a:lumOff val="-4118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4 modalités génériques </a:t>
          </a:r>
          <a:r>
            <a:rPr lang="fr-FR" sz="2800" kern="1200" dirty="0" smtClean="0"/>
            <a:t>d’évaluation</a:t>
          </a:r>
          <a:endParaRPr lang="fr-FR" sz="2800" kern="1200" dirty="0"/>
        </a:p>
      </dsp:txBody>
      <dsp:txXfrm>
        <a:off x="3799521" y="1208531"/>
        <a:ext cx="2580006" cy="1510411"/>
      </dsp:txXfrm>
    </dsp:sp>
    <dsp:sp modelId="{9DFD7A78-B5B2-40FC-8C0C-A6EF8002FFDD}">
      <dsp:nvSpPr>
        <dsp:cNvPr id="0" name=""/>
        <dsp:cNvSpPr/>
      </dsp:nvSpPr>
      <dsp:spPr>
        <a:xfrm>
          <a:off x="6693918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6693918" y="1764792"/>
        <a:ext cx="396820" cy="397889"/>
      </dsp:txXfrm>
    </dsp:sp>
    <dsp:sp modelId="{C353E31F-5AAB-4AB4-9BCA-2BC4C68D0F26}">
      <dsp:nvSpPr>
        <dsp:cNvPr id="0" name=""/>
        <dsp:cNvSpPr/>
      </dsp:nvSpPr>
      <dsp:spPr>
        <a:xfrm>
          <a:off x="7496114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u="sng" kern="1200" dirty="0" smtClean="0"/>
            <a:t>Échanges avec votre IP</a:t>
          </a:r>
          <a:endParaRPr lang="fr-FR" sz="2800" b="1" u="sng" kern="1200" dirty="0"/>
        </a:p>
      </dsp:txBody>
      <dsp:txXfrm>
        <a:off x="7543105" y="1208531"/>
        <a:ext cx="2580006" cy="1510411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068D2-6DD9-4EED-B05D-2A5438DC0ADF}">
      <dsp:nvSpPr>
        <dsp:cNvPr id="0" name=""/>
        <dsp:cNvSpPr/>
      </dsp:nvSpPr>
      <dsp:spPr>
        <a:xfrm>
          <a:off x="1545992" y="1220"/>
          <a:ext cx="3374792" cy="20248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Création de salons par établissement</a:t>
          </a:r>
          <a:endParaRPr lang="fr-FR" sz="3300" kern="1200" dirty="0"/>
        </a:p>
      </dsp:txBody>
      <dsp:txXfrm>
        <a:off x="1545992" y="1220"/>
        <a:ext cx="3374792" cy="2024875"/>
      </dsp:txXfrm>
    </dsp:sp>
    <dsp:sp modelId="{764A07BD-CC34-4777-B35E-0EFAF9529FA1}">
      <dsp:nvSpPr>
        <dsp:cNvPr id="0" name=""/>
        <dsp:cNvSpPr/>
      </dsp:nvSpPr>
      <dsp:spPr>
        <a:xfrm>
          <a:off x="5258264" y="1220"/>
          <a:ext cx="3374792" cy="2024875"/>
        </a:xfrm>
        <a:prstGeom prst="rect">
          <a:avLst/>
        </a:prstGeom>
        <a:solidFill>
          <a:schemeClr val="accent6">
            <a:shade val="80000"/>
            <a:hueOff val="130663"/>
            <a:satOff val="3249"/>
            <a:lumOff val="2017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Échanges avec votre IP pour des suite à donner</a:t>
          </a:r>
          <a:endParaRPr lang="fr-FR" sz="3300" kern="1200" dirty="0"/>
        </a:p>
      </dsp:txBody>
      <dsp:txXfrm>
        <a:off x="5258264" y="1220"/>
        <a:ext cx="3374792" cy="2024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0AF9A-0FFF-4A49-95A5-E0F4671C4216}">
      <dsp:nvSpPr>
        <dsp:cNvPr id="0" name=""/>
        <dsp:cNvSpPr/>
      </dsp:nvSpPr>
      <dsp:spPr>
        <a:xfrm>
          <a:off x="8946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État des lieux de votre évaluation</a:t>
          </a:r>
          <a:endParaRPr lang="fr-FR" sz="2800" kern="1200" dirty="0"/>
        </a:p>
      </dsp:txBody>
      <dsp:txXfrm>
        <a:off x="55937" y="1208531"/>
        <a:ext cx="2580006" cy="1510411"/>
      </dsp:txXfrm>
    </dsp:sp>
    <dsp:sp modelId="{AB198336-7FFE-48E0-9C18-C5CCC083EB01}">
      <dsp:nvSpPr>
        <dsp:cNvPr id="0" name=""/>
        <dsp:cNvSpPr/>
      </dsp:nvSpPr>
      <dsp:spPr>
        <a:xfrm>
          <a:off x="2950334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2950334" y="1764792"/>
        <a:ext cx="396820" cy="397889"/>
      </dsp:txXfrm>
    </dsp:sp>
    <dsp:sp modelId="{833268E8-86C4-40DC-915C-30429D89A501}">
      <dsp:nvSpPr>
        <dsp:cNvPr id="0" name=""/>
        <dsp:cNvSpPr/>
      </dsp:nvSpPr>
      <dsp:spPr>
        <a:xfrm>
          <a:off x="3752530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419388"/>
            <a:satOff val="-3962"/>
            <a:lumOff val="-4118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4 modalités génériques </a:t>
          </a:r>
          <a:r>
            <a:rPr lang="fr-FR" sz="2800" kern="1200" dirty="0" smtClean="0"/>
            <a:t>d’évaluation</a:t>
          </a:r>
          <a:endParaRPr lang="fr-FR" sz="2800" kern="1200" dirty="0"/>
        </a:p>
      </dsp:txBody>
      <dsp:txXfrm>
        <a:off x="3799521" y="1208531"/>
        <a:ext cx="2580006" cy="1510411"/>
      </dsp:txXfrm>
    </dsp:sp>
    <dsp:sp modelId="{9DFD7A78-B5B2-40FC-8C0C-A6EF8002FFDD}">
      <dsp:nvSpPr>
        <dsp:cNvPr id="0" name=""/>
        <dsp:cNvSpPr/>
      </dsp:nvSpPr>
      <dsp:spPr>
        <a:xfrm>
          <a:off x="6693918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6693918" y="1764792"/>
        <a:ext cx="396820" cy="397889"/>
      </dsp:txXfrm>
    </dsp:sp>
    <dsp:sp modelId="{C353E31F-5AAB-4AB4-9BCA-2BC4C68D0F26}">
      <dsp:nvSpPr>
        <dsp:cNvPr id="0" name=""/>
        <dsp:cNvSpPr/>
      </dsp:nvSpPr>
      <dsp:spPr>
        <a:xfrm>
          <a:off x="7496114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Échanges avec votre IP</a:t>
          </a:r>
          <a:endParaRPr lang="fr-FR" sz="2800" kern="1200" dirty="0"/>
        </a:p>
      </dsp:txBody>
      <dsp:txXfrm>
        <a:off x="7543105" y="1208531"/>
        <a:ext cx="2580006" cy="15104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0AF9A-0FFF-4A49-95A5-E0F4671C4216}">
      <dsp:nvSpPr>
        <dsp:cNvPr id="0" name=""/>
        <dsp:cNvSpPr/>
      </dsp:nvSpPr>
      <dsp:spPr>
        <a:xfrm>
          <a:off x="8946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u="sng" kern="1200" dirty="0" smtClean="0"/>
            <a:t>État des lieux de votre évaluation</a:t>
          </a:r>
          <a:endParaRPr lang="fr-FR" sz="2800" b="1" u="sng" kern="1200" dirty="0"/>
        </a:p>
      </dsp:txBody>
      <dsp:txXfrm>
        <a:off x="55937" y="1208531"/>
        <a:ext cx="2580006" cy="1510411"/>
      </dsp:txXfrm>
    </dsp:sp>
    <dsp:sp modelId="{AB198336-7FFE-48E0-9C18-C5CCC083EB01}">
      <dsp:nvSpPr>
        <dsp:cNvPr id="0" name=""/>
        <dsp:cNvSpPr/>
      </dsp:nvSpPr>
      <dsp:spPr>
        <a:xfrm>
          <a:off x="2950334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2950334" y="1764792"/>
        <a:ext cx="396820" cy="397889"/>
      </dsp:txXfrm>
    </dsp:sp>
    <dsp:sp modelId="{833268E8-86C4-40DC-915C-30429D89A501}">
      <dsp:nvSpPr>
        <dsp:cNvPr id="0" name=""/>
        <dsp:cNvSpPr/>
      </dsp:nvSpPr>
      <dsp:spPr>
        <a:xfrm>
          <a:off x="3752530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419388"/>
            <a:satOff val="-3962"/>
            <a:lumOff val="-4118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4 modalités génériques </a:t>
          </a:r>
          <a:r>
            <a:rPr lang="fr-FR" sz="2800" kern="1200" dirty="0" smtClean="0"/>
            <a:t>d’évaluation</a:t>
          </a:r>
          <a:endParaRPr lang="fr-FR" sz="2800" kern="1200" dirty="0"/>
        </a:p>
      </dsp:txBody>
      <dsp:txXfrm>
        <a:off x="3799521" y="1208531"/>
        <a:ext cx="2580006" cy="1510411"/>
      </dsp:txXfrm>
    </dsp:sp>
    <dsp:sp modelId="{9DFD7A78-B5B2-40FC-8C0C-A6EF8002FFDD}">
      <dsp:nvSpPr>
        <dsp:cNvPr id="0" name=""/>
        <dsp:cNvSpPr/>
      </dsp:nvSpPr>
      <dsp:spPr>
        <a:xfrm>
          <a:off x="6693918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6693918" y="1764792"/>
        <a:ext cx="396820" cy="397889"/>
      </dsp:txXfrm>
    </dsp:sp>
    <dsp:sp modelId="{C353E31F-5AAB-4AB4-9BCA-2BC4C68D0F26}">
      <dsp:nvSpPr>
        <dsp:cNvPr id="0" name=""/>
        <dsp:cNvSpPr/>
      </dsp:nvSpPr>
      <dsp:spPr>
        <a:xfrm>
          <a:off x="7496114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Échanges avec votre IP</a:t>
          </a:r>
          <a:endParaRPr lang="fr-FR" sz="2800" kern="1200" dirty="0"/>
        </a:p>
      </dsp:txBody>
      <dsp:txXfrm>
        <a:off x="7543105" y="1208531"/>
        <a:ext cx="2580006" cy="15104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75890-DBAD-495E-ABBC-580536975269}">
      <dsp:nvSpPr>
        <dsp:cNvPr id="0" name=""/>
        <dsp:cNvSpPr/>
      </dsp:nvSpPr>
      <dsp:spPr>
        <a:xfrm>
          <a:off x="2313149" y="31"/>
          <a:ext cx="2644167" cy="15865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3 minutes pour remplir un </a:t>
          </a:r>
          <a:r>
            <a:rPr lang="fr-FR" sz="3100" kern="1200" dirty="0" err="1" smtClean="0"/>
            <a:t>etherpad</a:t>
          </a:r>
          <a:endParaRPr lang="fr-FR" sz="3100" kern="1200" dirty="0"/>
        </a:p>
      </dsp:txBody>
      <dsp:txXfrm>
        <a:off x="2313149" y="31"/>
        <a:ext cx="2644167" cy="1586500"/>
      </dsp:txXfrm>
    </dsp:sp>
    <dsp:sp modelId="{8A379B63-B8E3-485E-B171-1934484D15F3}">
      <dsp:nvSpPr>
        <dsp:cNvPr id="0" name=""/>
        <dsp:cNvSpPr/>
      </dsp:nvSpPr>
      <dsp:spPr>
        <a:xfrm>
          <a:off x="5221733" y="31"/>
          <a:ext cx="2644167" cy="1586500"/>
        </a:xfrm>
        <a:prstGeom prst="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Échanges sur les réponses</a:t>
          </a:r>
          <a:endParaRPr lang="fr-FR" sz="3100" kern="1200" dirty="0"/>
        </a:p>
      </dsp:txBody>
      <dsp:txXfrm>
        <a:off x="5221733" y="31"/>
        <a:ext cx="2644167" cy="1586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0AF9A-0FFF-4A49-95A5-E0F4671C4216}">
      <dsp:nvSpPr>
        <dsp:cNvPr id="0" name=""/>
        <dsp:cNvSpPr/>
      </dsp:nvSpPr>
      <dsp:spPr>
        <a:xfrm>
          <a:off x="8946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État des lieux de votre évaluation</a:t>
          </a:r>
          <a:endParaRPr lang="fr-FR" sz="2800" kern="1200" dirty="0"/>
        </a:p>
      </dsp:txBody>
      <dsp:txXfrm>
        <a:off x="55937" y="1208531"/>
        <a:ext cx="2580006" cy="1510411"/>
      </dsp:txXfrm>
    </dsp:sp>
    <dsp:sp modelId="{AB198336-7FFE-48E0-9C18-C5CCC083EB01}">
      <dsp:nvSpPr>
        <dsp:cNvPr id="0" name=""/>
        <dsp:cNvSpPr/>
      </dsp:nvSpPr>
      <dsp:spPr>
        <a:xfrm>
          <a:off x="2950334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2950334" y="1764792"/>
        <a:ext cx="396820" cy="397889"/>
      </dsp:txXfrm>
    </dsp:sp>
    <dsp:sp modelId="{833268E8-86C4-40DC-915C-30429D89A501}">
      <dsp:nvSpPr>
        <dsp:cNvPr id="0" name=""/>
        <dsp:cNvSpPr/>
      </dsp:nvSpPr>
      <dsp:spPr>
        <a:xfrm>
          <a:off x="3752530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419388"/>
            <a:satOff val="-3962"/>
            <a:lumOff val="-4118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u="sng" kern="1200" dirty="0" smtClean="0"/>
            <a:t>4 modalités génériques </a:t>
          </a:r>
          <a:r>
            <a:rPr lang="fr-FR" sz="2800" b="1" u="sng" kern="1200" dirty="0" smtClean="0"/>
            <a:t>d’évaluation</a:t>
          </a:r>
          <a:endParaRPr lang="fr-FR" sz="2800" b="1" u="sng" kern="1200" dirty="0"/>
        </a:p>
      </dsp:txBody>
      <dsp:txXfrm>
        <a:off x="3799521" y="1208531"/>
        <a:ext cx="2580006" cy="1510411"/>
      </dsp:txXfrm>
    </dsp:sp>
    <dsp:sp modelId="{9DFD7A78-B5B2-40FC-8C0C-A6EF8002FFDD}">
      <dsp:nvSpPr>
        <dsp:cNvPr id="0" name=""/>
        <dsp:cNvSpPr/>
      </dsp:nvSpPr>
      <dsp:spPr>
        <a:xfrm>
          <a:off x="6693918" y="1632162"/>
          <a:ext cx="566885" cy="6631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/>
        </a:p>
      </dsp:txBody>
      <dsp:txXfrm>
        <a:off x="6693918" y="1764792"/>
        <a:ext cx="396820" cy="397889"/>
      </dsp:txXfrm>
    </dsp:sp>
    <dsp:sp modelId="{C353E31F-5AAB-4AB4-9BCA-2BC4C68D0F26}">
      <dsp:nvSpPr>
        <dsp:cNvPr id="0" name=""/>
        <dsp:cNvSpPr/>
      </dsp:nvSpPr>
      <dsp:spPr>
        <a:xfrm>
          <a:off x="7496114" y="1161540"/>
          <a:ext cx="2673988" cy="1604393"/>
        </a:xfrm>
        <a:prstGeom prst="roundRect">
          <a:avLst>
            <a:gd name="adj" fmla="val 10000"/>
          </a:avLst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Échanges avec votre IP</a:t>
          </a:r>
          <a:endParaRPr lang="fr-FR" sz="2800" kern="1200" dirty="0"/>
        </a:p>
      </dsp:txBody>
      <dsp:txXfrm>
        <a:off x="7543105" y="1208531"/>
        <a:ext cx="2580006" cy="15104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B12A2-9114-451F-81FE-6E54C6BFA20A}">
      <dsp:nvSpPr>
        <dsp:cNvPr id="0" name=""/>
        <dsp:cNvSpPr/>
      </dsp:nvSpPr>
      <dsp:spPr>
        <a:xfrm>
          <a:off x="2744604" y="0"/>
          <a:ext cx="4086036" cy="4086036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16D39-EC6D-44B1-AAD8-DC83B5310ABE}">
      <dsp:nvSpPr>
        <dsp:cNvPr id="0" name=""/>
        <dsp:cNvSpPr/>
      </dsp:nvSpPr>
      <dsp:spPr>
        <a:xfrm>
          <a:off x="3010197" y="265592"/>
          <a:ext cx="1634414" cy="16344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Évaluation</a:t>
          </a:r>
          <a:r>
            <a:rPr lang="fr-FR" sz="2000" kern="1200" dirty="0" smtClean="0"/>
            <a:t> en direct sans matériel</a:t>
          </a:r>
          <a:endParaRPr lang="fr-FR" sz="2000" kern="1200" dirty="0"/>
        </a:p>
      </dsp:txBody>
      <dsp:txXfrm>
        <a:off x="3089983" y="345378"/>
        <a:ext cx="1474842" cy="1474842"/>
      </dsp:txXfrm>
    </dsp:sp>
    <dsp:sp modelId="{163653B3-437F-4B2A-86C0-3566475658F1}">
      <dsp:nvSpPr>
        <dsp:cNvPr id="0" name=""/>
        <dsp:cNvSpPr/>
      </dsp:nvSpPr>
      <dsp:spPr>
        <a:xfrm>
          <a:off x="4930634" y="265592"/>
          <a:ext cx="1634414" cy="1634414"/>
        </a:xfrm>
        <a:prstGeom prst="roundRect">
          <a:avLst/>
        </a:prstGeom>
        <a:solidFill>
          <a:schemeClr val="accent2">
            <a:hueOff val="279592"/>
            <a:satOff val="-2641"/>
            <a:lumOff val="-2746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Évaluation</a:t>
          </a:r>
          <a:r>
            <a:rPr lang="fr-FR" sz="2000" kern="1200" dirty="0" smtClean="0"/>
            <a:t> en différé sans matériel</a:t>
          </a:r>
          <a:endParaRPr lang="fr-FR" sz="2000" kern="1200" dirty="0"/>
        </a:p>
      </dsp:txBody>
      <dsp:txXfrm>
        <a:off x="5010420" y="345378"/>
        <a:ext cx="1474842" cy="1474842"/>
      </dsp:txXfrm>
    </dsp:sp>
    <dsp:sp modelId="{8EE8C3C8-431B-421B-A7C8-833B5019D40A}">
      <dsp:nvSpPr>
        <dsp:cNvPr id="0" name=""/>
        <dsp:cNvSpPr/>
      </dsp:nvSpPr>
      <dsp:spPr>
        <a:xfrm>
          <a:off x="3010197" y="2186029"/>
          <a:ext cx="1634414" cy="1634414"/>
        </a:xfrm>
        <a:prstGeom prst="roundRect">
          <a:avLst/>
        </a:prstGeom>
        <a:solidFill>
          <a:schemeClr val="accent2">
            <a:hueOff val="559183"/>
            <a:satOff val="-5282"/>
            <a:lumOff val="-5491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Évaluation </a:t>
          </a:r>
          <a:r>
            <a:rPr lang="fr-FR" sz="2000" kern="1200" dirty="0" smtClean="0"/>
            <a:t>en direct avec matériel</a:t>
          </a:r>
          <a:endParaRPr lang="fr-FR" sz="2000" kern="1200" dirty="0"/>
        </a:p>
      </dsp:txBody>
      <dsp:txXfrm>
        <a:off x="3089983" y="2265815"/>
        <a:ext cx="1474842" cy="1474842"/>
      </dsp:txXfrm>
    </dsp:sp>
    <dsp:sp modelId="{8F6260B0-CD80-420A-BFF7-44511A0E6A9B}">
      <dsp:nvSpPr>
        <dsp:cNvPr id="0" name=""/>
        <dsp:cNvSpPr/>
      </dsp:nvSpPr>
      <dsp:spPr>
        <a:xfrm>
          <a:off x="4930634" y="2186029"/>
          <a:ext cx="1634414" cy="1634414"/>
        </a:xfrm>
        <a:prstGeom prst="roundRect">
          <a:avLst/>
        </a:prstGeom>
        <a:solidFill>
          <a:schemeClr val="accent2">
            <a:hueOff val="838775"/>
            <a:satOff val="-7923"/>
            <a:lumOff val="-8237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Évaluation </a:t>
          </a:r>
          <a:r>
            <a:rPr lang="fr-FR" sz="2000" kern="1200" dirty="0" smtClean="0"/>
            <a:t>en différé avec matériel</a:t>
          </a:r>
          <a:endParaRPr lang="fr-FR" sz="2000" kern="1200" dirty="0"/>
        </a:p>
      </dsp:txBody>
      <dsp:txXfrm>
        <a:off x="5010420" y="2265815"/>
        <a:ext cx="1474842" cy="14748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4B291-8871-4C70-8485-2475E443DE51}">
      <dsp:nvSpPr>
        <dsp:cNvPr id="0" name=""/>
        <dsp:cNvSpPr/>
      </dsp:nvSpPr>
      <dsp:spPr>
        <a:xfrm>
          <a:off x="4316" y="1388"/>
          <a:ext cx="1311621" cy="1192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Enjeu</a:t>
          </a:r>
          <a:endParaRPr lang="fr-FR" sz="1500" kern="1200" dirty="0"/>
        </a:p>
      </dsp:txBody>
      <dsp:txXfrm>
        <a:off x="39252" y="36324"/>
        <a:ext cx="1241749" cy="1122945"/>
      </dsp:txXfrm>
    </dsp:sp>
    <dsp:sp modelId="{36FBCF98-F93A-4E8B-A74D-D547445D2D38}">
      <dsp:nvSpPr>
        <dsp:cNvPr id="0" name=""/>
        <dsp:cNvSpPr/>
      </dsp:nvSpPr>
      <dsp:spPr>
        <a:xfrm>
          <a:off x="6236" y="1367328"/>
          <a:ext cx="1307782" cy="11928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Coût </a:t>
          </a:r>
          <a:endParaRPr lang="fr-FR" sz="1500" kern="1200" dirty="0"/>
        </a:p>
      </dsp:txBody>
      <dsp:txXfrm>
        <a:off x="41172" y="1402264"/>
        <a:ext cx="1237910" cy="1122945"/>
      </dsp:txXfrm>
    </dsp:sp>
    <dsp:sp modelId="{3C7CC756-6A08-4AA0-8721-F72123B6CBCE}">
      <dsp:nvSpPr>
        <dsp:cNvPr id="0" name=""/>
        <dsp:cNvSpPr/>
      </dsp:nvSpPr>
      <dsp:spPr>
        <a:xfrm>
          <a:off x="6236" y="2733269"/>
          <a:ext cx="1307782" cy="11928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Question</a:t>
          </a:r>
          <a:endParaRPr lang="fr-FR" sz="1500" kern="1200" dirty="0"/>
        </a:p>
      </dsp:txBody>
      <dsp:txXfrm>
        <a:off x="41172" y="2768205"/>
        <a:ext cx="1237910" cy="1122945"/>
      </dsp:txXfrm>
    </dsp:sp>
    <dsp:sp modelId="{D87A390E-7CDE-4BCD-8101-0F19E36529C1}">
      <dsp:nvSpPr>
        <dsp:cNvPr id="0" name=""/>
        <dsp:cNvSpPr/>
      </dsp:nvSpPr>
      <dsp:spPr>
        <a:xfrm>
          <a:off x="1634490" y="1388"/>
          <a:ext cx="1896146" cy="1192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Revoir la conception, correction et retour des épreuves</a:t>
          </a:r>
          <a:endParaRPr lang="fr-FR" sz="1500" kern="1200" dirty="0"/>
        </a:p>
      </dsp:txBody>
      <dsp:txXfrm>
        <a:off x="1669426" y="36324"/>
        <a:ext cx="1826274" cy="1122945"/>
      </dsp:txXfrm>
    </dsp:sp>
    <dsp:sp modelId="{99FDF89E-4303-4D59-A66A-78E18D70231E}">
      <dsp:nvSpPr>
        <dsp:cNvPr id="0" name=""/>
        <dsp:cNvSpPr/>
      </dsp:nvSpPr>
      <dsp:spPr>
        <a:xfrm>
          <a:off x="1634490" y="1367328"/>
          <a:ext cx="1896146" cy="11928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Temps de développement </a:t>
          </a:r>
          <a:endParaRPr lang="fr-FR" sz="1500" kern="1200" dirty="0"/>
        </a:p>
      </dsp:txBody>
      <dsp:txXfrm>
        <a:off x="1669426" y="1402264"/>
        <a:ext cx="1826274" cy="1122945"/>
      </dsp:txXfrm>
    </dsp:sp>
    <dsp:sp modelId="{5FE43D1F-89AB-4C5F-985A-4D1444B05A9E}">
      <dsp:nvSpPr>
        <dsp:cNvPr id="0" name=""/>
        <dsp:cNvSpPr/>
      </dsp:nvSpPr>
      <dsp:spPr>
        <a:xfrm>
          <a:off x="1634490" y="2733269"/>
          <a:ext cx="1896146" cy="11928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Combien de temps sommes-nous prêts à passer sur ce sujet ? </a:t>
          </a:r>
          <a:endParaRPr lang="fr-FR" sz="1500" kern="1200" dirty="0"/>
        </a:p>
      </dsp:txBody>
      <dsp:txXfrm>
        <a:off x="1669426" y="2768205"/>
        <a:ext cx="1826274" cy="1122945"/>
      </dsp:txXfrm>
    </dsp:sp>
    <dsp:sp modelId="{3C004DB5-09C7-475D-9E4A-D1DBE246A9AE}">
      <dsp:nvSpPr>
        <dsp:cNvPr id="0" name=""/>
        <dsp:cNvSpPr/>
      </dsp:nvSpPr>
      <dsp:spPr>
        <a:xfrm>
          <a:off x="3849189" y="1388"/>
          <a:ext cx="1896146" cy="1192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Adapter l’évaluation aux outils (Moodle, </a:t>
          </a:r>
          <a:r>
            <a:rPr lang="fr-FR" sz="1500" kern="1200" dirty="0" err="1" smtClean="0"/>
            <a:t>visio</a:t>
          </a:r>
          <a:r>
            <a:rPr lang="fr-FR" sz="1500" kern="1200" dirty="0" smtClean="0"/>
            <a:t>, </a:t>
          </a:r>
          <a:r>
            <a:rPr lang="fr-FR" sz="1500" kern="1200" dirty="0" err="1" smtClean="0"/>
            <a:t>télé-surveillance</a:t>
          </a:r>
          <a:r>
            <a:rPr lang="fr-FR" sz="1500" kern="1200" dirty="0" smtClean="0"/>
            <a:t>)</a:t>
          </a:r>
          <a:endParaRPr lang="fr-FR" sz="1500" kern="1200" dirty="0"/>
        </a:p>
      </dsp:txBody>
      <dsp:txXfrm>
        <a:off x="3884125" y="36324"/>
        <a:ext cx="1826274" cy="1122945"/>
      </dsp:txXfrm>
    </dsp:sp>
    <dsp:sp modelId="{8098FACD-0F81-45D7-82D7-A4F93B519408}">
      <dsp:nvSpPr>
        <dsp:cNvPr id="0" name=""/>
        <dsp:cNvSpPr/>
      </dsp:nvSpPr>
      <dsp:spPr>
        <a:xfrm>
          <a:off x="3849189" y="1367328"/>
          <a:ext cx="1896146" cy="11928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Temps de formation aux outils (Moodle, </a:t>
          </a:r>
          <a:r>
            <a:rPr lang="fr-FR" sz="1500" kern="1200" dirty="0" err="1" smtClean="0"/>
            <a:t>visio</a:t>
          </a:r>
          <a:r>
            <a:rPr lang="fr-FR" sz="1500" kern="1200" dirty="0" smtClean="0"/>
            <a:t>, </a:t>
          </a:r>
          <a:r>
            <a:rPr lang="fr-FR" sz="1500" kern="1200" dirty="0" err="1" smtClean="0"/>
            <a:t>télé-surveillance</a:t>
          </a:r>
          <a:r>
            <a:rPr lang="fr-FR" sz="1500" kern="1200" dirty="0" smtClean="0"/>
            <a:t>)</a:t>
          </a:r>
          <a:endParaRPr lang="fr-FR" sz="1500" kern="1200" dirty="0"/>
        </a:p>
      </dsp:txBody>
      <dsp:txXfrm>
        <a:off x="3884125" y="1402264"/>
        <a:ext cx="1826274" cy="1122945"/>
      </dsp:txXfrm>
    </dsp:sp>
    <dsp:sp modelId="{6FD92FB2-9B43-4512-B0C7-E6B1448798A3}">
      <dsp:nvSpPr>
        <dsp:cNvPr id="0" name=""/>
        <dsp:cNvSpPr/>
      </dsp:nvSpPr>
      <dsp:spPr>
        <a:xfrm>
          <a:off x="3849189" y="2733269"/>
          <a:ext cx="1896146" cy="11928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Est-ce possible techniquement (réseau) ? </a:t>
          </a:r>
          <a:endParaRPr lang="fr-FR" sz="1500" kern="1200" dirty="0"/>
        </a:p>
      </dsp:txBody>
      <dsp:txXfrm>
        <a:off x="3884125" y="2768205"/>
        <a:ext cx="1826274" cy="1122945"/>
      </dsp:txXfrm>
    </dsp:sp>
    <dsp:sp modelId="{79BE3D6D-DDDF-48C3-BCEE-63E5BF287BCF}">
      <dsp:nvSpPr>
        <dsp:cNvPr id="0" name=""/>
        <dsp:cNvSpPr/>
      </dsp:nvSpPr>
      <dsp:spPr>
        <a:xfrm>
          <a:off x="6063888" y="1388"/>
          <a:ext cx="1896146" cy="1192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Assurer l’équité des étudiants (équipement, digital </a:t>
          </a:r>
          <a:r>
            <a:rPr lang="fr-FR" sz="1500" kern="1200" dirty="0" err="1" smtClean="0"/>
            <a:t>literacy</a:t>
          </a:r>
          <a:r>
            <a:rPr lang="fr-FR" sz="1500" kern="1200" dirty="0" smtClean="0"/>
            <a:t>)</a:t>
          </a:r>
          <a:endParaRPr lang="fr-FR" sz="1500" kern="1200" dirty="0"/>
        </a:p>
      </dsp:txBody>
      <dsp:txXfrm>
        <a:off x="6098824" y="36324"/>
        <a:ext cx="1826274" cy="1122945"/>
      </dsp:txXfrm>
    </dsp:sp>
    <dsp:sp modelId="{D29A74D6-D238-441A-9AF6-45B35255D1EB}">
      <dsp:nvSpPr>
        <dsp:cNvPr id="0" name=""/>
        <dsp:cNvSpPr/>
      </dsp:nvSpPr>
      <dsp:spPr>
        <a:xfrm>
          <a:off x="6063888" y="1367328"/>
          <a:ext cx="1896146" cy="11928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Temps de développement</a:t>
          </a:r>
          <a:endParaRPr lang="fr-FR" sz="1500" kern="1200" dirty="0"/>
        </a:p>
      </dsp:txBody>
      <dsp:txXfrm>
        <a:off x="6098824" y="1402264"/>
        <a:ext cx="1826274" cy="1122945"/>
      </dsp:txXfrm>
    </dsp:sp>
    <dsp:sp modelId="{ADD8F00A-1528-4587-9123-4216845CB206}">
      <dsp:nvSpPr>
        <dsp:cNvPr id="0" name=""/>
        <dsp:cNvSpPr/>
      </dsp:nvSpPr>
      <dsp:spPr>
        <a:xfrm>
          <a:off x="6063888" y="2733269"/>
          <a:ext cx="1896146" cy="11928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À quel point sommes-nous prêts à assurer l’équité des étudiants ? </a:t>
          </a:r>
          <a:endParaRPr lang="fr-FR" sz="1500" kern="1200" dirty="0"/>
        </a:p>
      </dsp:txBody>
      <dsp:txXfrm>
        <a:off x="6098824" y="2768205"/>
        <a:ext cx="1826274" cy="1122945"/>
      </dsp:txXfrm>
    </dsp:sp>
    <dsp:sp modelId="{E6E257A6-34DB-4CEC-9675-02523DD7F5ED}">
      <dsp:nvSpPr>
        <dsp:cNvPr id="0" name=""/>
        <dsp:cNvSpPr/>
      </dsp:nvSpPr>
      <dsp:spPr>
        <a:xfrm>
          <a:off x="8278587" y="1388"/>
          <a:ext cx="1896146" cy="1192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Assurer la sûreté des épreuves</a:t>
          </a:r>
          <a:endParaRPr lang="fr-FR" sz="1500" kern="1200" dirty="0"/>
        </a:p>
      </dsp:txBody>
      <dsp:txXfrm>
        <a:off x="8313523" y="36324"/>
        <a:ext cx="1826274" cy="1122945"/>
      </dsp:txXfrm>
    </dsp:sp>
    <dsp:sp modelId="{0D1427B1-BF6D-4CE3-8650-A6047ED8EE17}">
      <dsp:nvSpPr>
        <dsp:cNvPr id="0" name=""/>
        <dsp:cNvSpPr/>
      </dsp:nvSpPr>
      <dsp:spPr>
        <a:xfrm>
          <a:off x="8278587" y="1367328"/>
          <a:ext cx="1896146" cy="11928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Temps de développement + achat service </a:t>
          </a:r>
          <a:r>
            <a:rPr lang="fr-FR" sz="1500" kern="1200" dirty="0" err="1" smtClean="0"/>
            <a:t>télé-surveillance</a:t>
          </a:r>
          <a:endParaRPr lang="fr-FR" sz="1500" kern="1200" dirty="0"/>
        </a:p>
      </dsp:txBody>
      <dsp:txXfrm>
        <a:off x="8313523" y="1402264"/>
        <a:ext cx="1826274" cy="1122945"/>
      </dsp:txXfrm>
    </dsp:sp>
    <dsp:sp modelId="{8770EAE6-E9F2-4C2B-97D1-FDF99CB76F16}">
      <dsp:nvSpPr>
        <dsp:cNvPr id="0" name=""/>
        <dsp:cNvSpPr/>
      </dsp:nvSpPr>
      <dsp:spPr>
        <a:xfrm>
          <a:off x="8278587" y="2733269"/>
          <a:ext cx="1896146" cy="11928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Quel degré de fraude sommes-nous prêts à accepter ?  </a:t>
          </a:r>
          <a:endParaRPr lang="fr-FR" sz="1500" kern="1200" dirty="0"/>
        </a:p>
      </dsp:txBody>
      <dsp:txXfrm>
        <a:off x="8313523" y="2768205"/>
        <a:ext cx="1826274" cy="1122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4400" spc="800" baseline="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60032"/>
          </a:xfr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952017"/>
            <a:ext cx="10178322" cy="39275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image" Target="../media/image7.png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image" Target="../media/image6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image" Target="../media/image9.png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6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14.xml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laticon.com/authors/freepik" TargetMode="External"/><Relationship Id="rId3" Type="http://schemas.openxmlformats.org/officeDocument/2006/relationships/diagramLayout" Target="../diagrams/layout15.xml"/><Relationship Id="rId7" Type="http://schemas.openxmlformats.org/officeDocument/2006/relationships/image" Target="../media/image10.png"/><Relationship Id="rId12" Type="http://schemas.openxmlformats.org/officeDocument/2006/relationships/image" Target="../media/image9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15.xml"/><Relationship Id="rId10" Type="http://schemas.openxmlformats.org/officeDocument/2006/relationships/image" Target="../media/image7.png"/><Relationship Id="rId4" Type="http://schemas.openxmlformats.org/officeDocument/2006/relationships/diagramQuickStyle" Target="../diagrams/quickStyle15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image" Target="../media/image6.png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hyperlink" Target="https://www.flaticon.com/authors/flat-ic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6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6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6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hyperlink" Target="https://www.flaticon.com/authors/pongsakornred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image" Target="../media/image5.png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7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7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7" Type="http://schemas.openxmlformats.org/officeDocument/2006/relationships/image" Target="../media/image7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25.xml"/><Relationship Id="rId2" Type="http://schemas.openxmlformats.org/officeDocument/2006/relationships/hyperlink" Target="https://www.flaticon.com/authors/prosymbols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7" Type="http://schemas.openxmlformats.org/officeDocument/2006/relationships/image" Target="../media/image8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7" Type="http://schemas.openxmlformats.org/officeDocument/2006/relationships/image" Target="../media/image8.png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7" Type="http://schemas.openxmlformats.org/officeDocument/2006/relationships/image" Target="../media/image8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7" Type="http://schemas.openxmlformats.org/officeDocument/2006/relationships/image" Target="../media/image8.png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30.xml"/><Relationship Id="rId2" Type="http://schemas.openxmlformats.org/officeDocument/2006/relationships/hyperlink" Target="https://www.flaticon.com/authors/freepik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7" Type="http://schemas.openxmlformats.org/officeDocument/2006/relationships/image" Target="../media/image9.png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7" Type="http://schemas.openxmlformats.org/officeDocument/2006/relationships/image" Target="../media/image9.png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7" Type="http://schemas.openxmlformats.org/officeDocument/2006/relationships/image" Target="../media/image9.png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.dgesip.fr/T712/covid_19" TargetMode="External"/><Relationship Id="rId2" Type="http://schemas.openxmlformats.org/officeDocument/2006/relationships/hyperlink" Target="https://www.unil.ch/coronavirus/files/live/sites/coronavirus/files/vademecum_evaluation_etudiants_distance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5400" b="1" dirty="0" smtClean="0">
                <a:solidFill>
                  <a:schemeClr val="accent3">
                    <a:lumMod val="75000"/>
                  </a:schemeClr>
                </a:solidFill>
              </a:rPr>
              <a:t>Évaluation</a:t>
            </a:r>
            <a:br>
              <a:rPr lang="fr-FR" sz="5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5400" b="1" dirty="0" smtClean="0">
                <a:solidFill>
                  <a:schemeClr val="accent3">
                    <a:lumMod val="75000"/>
                  </a:schemeClr>
                </a:solidFill>
              </a:rPr>
              <a:t>des étudiants</a:t>
            </a:r>
            <a:br>
              <a:rPr lang="fr-FR" sz="5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fr-FR" sz="4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4000" dirty="0" smtClean="0"/>
              <a:t>ressource </a:t>
            </a:r>
            <a:br>
              <a:rPr lang="fr-FR" sz="4000" dirty="0" smtClean="0"/>
            </a:br>
            <a:r>
              <a:rPr lang="fr-FR" sz="4000" dirty="0" smtClean="0"/>
              <a:t>pour </a:t>
            </a:r>
            <a:br>
              <a:rPr lang="fr-FR" sz="4000" dirty="0" smtClean="0"/>
            </a:br>
            <a:r>
              <a:rPr lang="fr-FR" sz="4000" dirty="0" smtClean="0"/>
              <a:t>les enseignants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883" y="389744"/>
            <a:ext cx="1114146" cy="127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3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DGESIP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594819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66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Sélection de quatre modalités d’évaluation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948221"/>
              </p:ext>
            </p:extLst>
          </p:nvPr>
        </p:nvGraphicFramePr>
        <p:xfrm>
          <a:off x="1354188" y="2070612"/>
          <a:ext cx="9979946" cy="194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000526"/>
              </p:ext>
            </p:extLst>
          </p:nvPr>
        </p:nvGraphicFramePr>
        <p:xfrm>
          <a:off x="1350866" y="4925960"/>
          <a:ext cx="9979946" cy="1723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Flèche droite 2"/>
          <p:cNvSpPr/>
          <p:nvPr/>
        </p:nvSpPr>
        <p:spPr>
          <a:xfrm rot="16200000">
            <a:off x="2334546" y="4005294"/>
            <a:ext cx="1049633" cy="70258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 rot="18197122">
            <a:off x="3070419" y="4005293"/>
            <a:ext cx="1049633" cy="70258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rot="16200000">
            <a:off x="5482694" y="4005293"/>
            <a:ext cx="1049633" cy="70258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4533967">
            <a:off x="4720477" y="4008762"/>
            <a:ext cx="1049633" cy="70258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 rot="14533967">
            <a:off x="8290487" y="4008763"/>
            <a:ext cx="1049633" cy="70258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076" y="1475899"/>
            <a:ext cx="924963" cy="924963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214" y="1474792"/>
            <a:ext cx="926071" cy="92607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801" y="1482927"/>
            <a:ext cx="926266" cy="92626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319" y="1407160"/>
            <a:ext cx="924963" cy="92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303542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4984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Protocole : avant l’épreuve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400" dirty="0" smtClean="0"/>
              <a:t>Version </a:t>
            </a:r>
            <a:r>
              <a:rPr lang="fr-FR" sz="2400" i="1" dirty="0" smtClean="0"/>
              <a:t>a minima</a:t>
            </a:r>
            <a:endParaRPr lang="fr-FR" sz="2800" i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453500"/>
              </p:ext>
            </p:extLst>
          </p:nvPr>
        </p:nvGraphicFramePr>
        <p:xfrm>
          <a:off x="1250950" y="1952626"/>
          <a:ext cx="10179050" cy="4291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112063"/>
            <a:ext cx="668672" cy="66867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782" y="1112370"/>
            <a:ext cx="669473" cy="66947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5111" y="1112424"/>
            <a:ext cx="669614" cy="66961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328" y="1113366"/>
            <a:ext cx="668672" cy="66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3828389" cy="130707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Protocole : </a:t>
            </a:r>
            <a:br>
              <a:rPr lang="fr-FR" dirty="0" smtClean="0"/>
            </a:br>
            <a:r>
              <a:rPr lang="fr-FR" dirty="0" smtClean="0"/>
              <a:t>correction et feedback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678136"/>
              </p:ext>
            </p:extLst>
          </p:nvPr>
        </p:nvGraphicFramePr>
        <p:xfrm>
          <a:off x="1250950" y="1952626"/>
          <a:ext cx="10179050" cy="444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487" y="382385"/>
            <a:ext cx="1391513" cy="139151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38200" y="6568440"/>
            <a:ext cx="4241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Source : </a:t>
            </a:r>
            <a:r>
              <a:rPr lang="en-US" sz="1000" dirty="0" smtClean="0"/>
              <a:t>icons </a:t>
            </a:r>
            <a:r>
              <a:rPr lang="en-US" sz="1000" dirty="0"/>
              <a:t>made by </a:t>
            </a:r>
            <a:r>
              <a:rPr lang="en-US" sz="1000" dirty="0" smtClean="0">
                <a:hlinkClick r:id="rId8"/>
              </a:rPr>
              <a:t>https</a:t>
            </a:r>
            <a:r>
              <a:rPr lang="en-US" sz="1000" dirty="0">
                <a:hlinkClick r:id="rId8"/>
              </a:rPr>
              <a:t>://</a:t>
            </a:r>
            <a:r>
              <a:rPr lang="en-US" sz="1000" dirty="0" smtClean="0">
                <a:hlinkClick r:id="rId8"/>
              </a:rPr>
              <a:t>www.flaticon.com/authors/freepik</a:t>
            </a:r>
            <a:r>
              <a:rPr lang="en-US" sz="1000" dirty="0" smtClean="0"/>
              <a:t> </a:t>
            </a:r>
            <a:endParaRPr lang="fr-FR" sz="1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377" y="816082"/>
            <a:ext cx="668672" cy="66867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959" y="816389"/>
            <a:ext cx="669473" cy="66947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88" y="816443"/>
            <a:ext cx="669614" cy="66961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505" y="817385"/>
            <a:ext cx="668672" cy="66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16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Sélection de quatre modalités d’évaluation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22634" y="6556261"/>
            <a:ext cx="43781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Source : </a:t>
            </a:r>
            <a:r>
              <a:rPr lang="en-US" sz="1000" dirty="0" smtClean="0"/>
              <a:t>icons </a:t>
            </a:r>
            <a:r>
              <a:rPr lang="en-US" sz="1000" dirty="0"/>
              <a:t>made by </a:t>
            </a:r>
            <a:r>
              <a:rPr lang="en-US" sz="1000" dirty="0" smtClean="0">
                <a:hlinkClick r:id="rId2"/>
              </a:rPr>
              <a:t>https</a:t>
            </a:r>
            <a:r>
              <a:rPr lang="en-US" sz="1000" dirty="0">
                <a:hlinkClick r:id="rId2"/>
              </a:rPr>
              <a:t>://</a:t>
            </a:r>
            <a:r>
              <a:rPr lang="en-US" sz="1000" dirty="0" smtClean="0">
                <a:hlinkClick r:id="rId2"/>
              </a:rPr>
              <a:t>www.flaticon.com/authors/flat-icons</a:t>
            </a:r>
            <a:r>
              <a:rPr lang="en-US" sz="1000" dirty="0" smtClean="0"/>
              <a:t> </a:t>
            </a:r>
            <a:endParaRPr lang="fr-FR" sz="1000" dirty="0"/>
          </a:p>
        </p:txBody>
      </p:sp>
      <p:graphicFrame>
        <p:nvGraphicFramePr>
          <p:cNvPr id="8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612736"/>
              </p:ext>
            </p:extLst>
          </p:nvPr>
        </p:nvGraphicFramePr>
        <p:xfrm>
          <a:off x="1350866" y="3058754"/>
          <a:ext cx="9979946" cy="194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434635"/>
              </p:ext>
            </p:extLst>
          </p:nvPr>
        </p:nvGraphicFramePr>
        <p:xfrm>
          <a:off x="1354188" y="3045975"/>
          <a:ext cx="9979946" cy="194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2" name="Imag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257" y="1808386"/>
            <a:ext cx="1427302" cy="142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Examen en direct à distance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468055"/>
              </p:ext>
            </p:extLst>
          </p:nvPr>
        </p:nvGraphicFramePr>
        <p:xfrm>
          <a:off x="1197610" y="2529840"/>
          <a:ext cx="10179050" cy="2640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557" y="148750"/>
            <a:ext cx="1427302" cy="142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2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1678" y="382384"/>
            <a:ext cx="7907312" cy="1221563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Protocole : avant l’épreuve</a:t>
            </a: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2700" dirty="0" smtClean="0"/>
              <a:t>pour celles et ceux qui veulent aller plus loin</a:t>
            </a:r>
            <a:endParaRPr lang="fr-FR" sz="3100" i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435763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557" y="148750"/>
            <a:ext cx="1427302" cy="142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2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Protocole : </a:t>
            </a:r>
            <a:br>
              <a:rPr lang="fr-FR" dirty="0" smtClean="0"/>
            </a:br>
            <a:r>
              <a:rPr lang="fr-FR" dirty="0" smtClean="0"/>
              <a:t>pendant l’épreuve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349112"/>
              </p:ext>
            </p:extLst>
          </p:nvPr>
        </p:nvGraphicFramePr>
        <p:xfrm>
          <a:off x="1250950" y="1952626"/>
          <a:ext cx="10179050" cy="397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557" y="148750"/>
            <a:ext cx="1427302" cy="142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1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Sélection de quatre modalités d’évaluation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78400" y="6544800"/>
            <a:ext cx="47564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Source : </a:t>
            </a:r>
            <a:r>
              <a:rPr lang="en-US" sz="1000" dirty="0"/>
              <a:t>icons made by </a:t>
            </a:r>
            <a:r>
              <a:rPr lang="en-US" sz="1000" dirty="0">
                <a:hlinkClick r:id="rId2"/>
              </a:rPr>
              <a:t>https://www.flaticon.com/authors/pongsakornred</a:t>
            </a:r>
            <a:r>
              <a:rPr lang="en-US" sz="1000" dirty="0"/>
              <a:t> </a:t>
            </a:r>
            <a:endParaRPr lang="fr-FR" sz="1000" dirty="0"/>
          </a:p>
        </p:txBody>
      </p:sp>
      <p:graphicFrame>
        <p:nvGraphicFramePr>
          <p:cNvPr id="9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385571"/>
              </p:ext>
            </p:extLst>
          </p:nvPr>
        </p:nvGraphicFramePr>
        <p:xfrm>
          <a:off x="1350866" y="3058753"/>
          <a:ext cx="9979946" cy="194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Imag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035" y="1851917"/>
            <a:ext cx="1394461" cy="139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93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018504"/>
              </p:ext>
            </p:extLst>
          </p:nvPr>
        </p:nvGraphicFramePr>
        <p:xfrm>
          <a:off x="1250950" y="1952625"/>
          <a:ext cx="10179050" cy="1447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220264"/>
              </p:ext>
            </p:extLst>
          </p:nvPr>
        </p:nvGraphicFramePr>
        <p:xfrm>
          <a:off x="1250950" y="3811309"/>
          <a:ext cx="10179050" cy="1211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813" y="5077224"/>
            <a:ext cx="1144643" cy="114464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097" y="5153872"/>
            <a:ext cx="1068278" cy="106827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558" y="5151904"/>
            <a:ext cx="1069963" cy="106996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62" y="5151905"/>
            <a:ext cx="1069963" cy="10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Examen en différé à distance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869852"/>
              </p:ext>
            </p:extLst>
          </p:nvPr>
        </p:nvGraphicFramePr>
        <p:xfrm>
          <a:off x="1250950" y="2473485"/>
          <a:ext cx="10179050" cy="2723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685" y="382385"/>
            <a:ext cx="1394461" cy="139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1678" y="382384"/>
            <a:ext cx="8117174" cy="1193667"/>
          </a:xfrm>
        </p:spPr>
        <p:txBody>
          <a:bodyPr>
            <a:normAutofit/>
          </a:bodyPr>
          <a:lstStyle/>
          <a:p>
            <a:r>
              <a:rPr lang="fr-FR" dirty="0" smtClean="0"/>
              <a:t>Protocole : avant l’épreuve </a:t>
            </a:r>
            <a:br>
              <a:rPr lang="fr-FR" dirty="0" smtClean="0"/>
            </a:br>
            <a:r>
              <a:rPr lang="fr-FR" sz="2400" dirty="0"/>
              <a:t>pour celles et ceux qui veulent aller plus loin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594213"/>
              </p:ext>
            </p:extLst>
          </p:nvPr>
        </p:nvGraphicFramePr>
        <p:xfrm>
          <a:off x="1250950" y="1952625"/>
          <a:ext cx="10179050" cy="4410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685" y="382385"/>
            <a:ext cx="1394461" cy="139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1678" y="382384"/>
            <a:ext cx="7869837" cy="129651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Protocole : pendant la préparation de la production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886909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685" y="382385"/>
            <a:ext cx="1394461" cy="139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Sélection de quatre modalités d’évaluation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46760" y="6560820"/>
            <a:ext cx="45255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Source : </a:t>
            </a:r>
            <a:r>
              <a:rPr lang="en-US" sz="1000" dirty="0" smtClean="0"/>
              <a:t>icons </a:t>
            </a:r>
            <a:r>
              <a:rPr lang="en-US" sz="1000" dirty="0"/>
              <a:t>made by </a:t>
            </a:r>
            <a:r>
              <a:rPr lang="en-US" sz="1000" dirty="0" smtClean="0">
                <a:hlinkClick r:id="rId2"/>
              </a:rPr>
              <a:t>https</a:t>
            </a:r>
            <a:r>
              <a:rPr lang="en-US" sz="1000" dirty="0">
                <a:hlinkClick r:id="rId2"/>
              </a:rPr>
              <a:t>://</a:t>
            </a:r>
            <a:r>
              <a:rPr lang="en-US" sz="1000" dirty="0" smtClean="0">
                <a:hlinkClick r:id="rId2"/>
              </a:rPr>
              <a:t>www.flaticon.com/authors/prosymbols</a:t>
            </a:r>
            <a:r>
              <a:rPr lang="en-US" sz="1000" dirty="0" smtClean="0"/>
              <a:t> </a:t>
            </a:r>
            <a:endParaRPr lang="fr-FR" sz="1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664" y="1985119"/>
            <a:ext cx="1173427" cy="1173427"/>
          </a:xfrm>
          <a:prstGeom prst="rect">
            <a:avLst/>
          </a:prstGeom>
        </p:spPr>
      </p:pic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740769"/>
              </p:ext>
            </p:extLst>
          </p:nvPr>
        </p:nvGraphicFramePr>
        <p:xfrm>
          <a:off x="1354188" y="3045975"/>
          <a:ext cx="9979946" cy="194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926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6718842" cy="96003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Epreuve orale </a:t>
            </a:r>
            <a:r>
              <a:rPr lang="fr-FR" dirty="0" smtClean="0"/>
              <a:t>en direct à distance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076528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255" y="474094"/>
            <a:ext cx="1173427" cy="11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7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252083"/>
              </p:ext>
            </p:extLst>
          </p:nvPr>
        </p:nvGraphicFramePr>
        <p:xfrm>
          <a:off x="1250950" y="2993181"/>
          <a:ext cx="10179050" cy="1986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115" y="474094"/>
            <a:ext cx="1173427" cy="11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7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8214611" cy="1161602"/>
          </a:xfrm>
        </p:spPr>
        <p:txBody>
          <a:bodyPr>
            <a:normAutofit fontScale="90000"/>
          </a:bodyPr>
          <a:lstStyle/>
          <a:p>
            <a:r>
              <a:rPr lang="fr-FR" dirty="0"/>
              <a:t>Protocole : avant l’épreuve </a:t>
            </a:r>
            <a:br>
              <a:rPr lang="fr-FR" dirty="0"/>
            </a:br>
            <a:r>
              <a:rPr lang="fr-FR" sz="2400" dirty="0"/>
              <a:t>pour celles et ceux qui veulent aller plus loin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07591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86" y="474094"/>
            <a:ext cx="1173427" cy="11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2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Protocole : pendant l’épreuve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437126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86" y="474094"/>
            <a:ext cx="1173427" cy="11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1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Sélection de quatre modalités d’évaluation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34400" y="6580800"/>
            <a:ext cx="4241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Source : </a:t>
            </a:r>
            <a:r>
              <a:rPr lang="en-US" sz="1000" dirty="0" smtClean="0"/>
              <a:t>icons </a:t>
            </a:r>
            <a:r>
              <a:rPr lang="en-US" sz="1000" dirty="0"/>
              <a:t>made by </a:t>
            </a:r>
            <a:r>
              <a:rPr lang="en-US" sz="1000" dirty="0" smtClean="0">
                <a:hlinkClick r:id="rId2"/>
              </a:rPr>
              <a:t>https</a:t>
            </a:r>
            <a:r>
              <a:rPr lang="en-US" sz="1000" dirty="0">
                <a:hlinkClick r:id="rId2"/>
              </a:rPr>
              <a:t>://</a:t>
            </a:r>
            <a:r>
              <a:rPr lang="en-US" sz="1000" dirty="0" smtClean="0">
                <a:hlinkClick r:id="rId2"/>
              </a:rPr>
              <a:t>www.flaticon.com/authors/freepik</a:t>
            </a:r>
            <a:r>
              <a:rPr lang="en-US" sz="1000" dirty="0" smtClean="0"/>
              <a:t> </a:t>
            </a:r>
            <a:endParaRPr lang="fr-FR" sz="1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591" y="1705919"/>
            <a:ext cx="1431895" cy="1431895"/>
          </a:xfrm>
          <a:prstGeom prst="rect">
            <a:avLst/>
          </a:prstGeom>
        </p:spPr>
      </p:pic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852692"/>
              </p:ext>
            </p:extLst>
          </p:nvPr>
        </p:nvGraphicFramePr>
        <p:xfrm>
          <a:off x="1350866" y="3058753"/>
          <a:ext cx="9979946" cy="194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820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Quiz </a:t>
            </a:r>
            <a:r>
              <a:rPr lang="fr-FR" dirty="0" smtClean="0"/>
              <a:t>à distance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384901"/>
              </p:ext>
            </p:extLst>
          </p:nvPr>
        </p:nvGraphicFramePr>
        <p:xfrm>
          <a:off x="1165430" y="2314437"/>
          <a:ext cx="10179050" cy="3375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Imag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0" y="382385"/>
            <a:ext cx="1251218" cy="125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intentions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753593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4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612530"/>
              </p:ext>
            </p:extLst>
          </p:nvPr>
        </p:nvGraphicFramePr>
        <p:xfrm>
          <a:off x="1250950" y="1455421"/>
          <a:ext cx="10179050" cy="5113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473" y="382385"/>
            <a:ext cx="1431895" cy="143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2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Protocole</a:t>
            </a:r>
            <a:endParaRPr lang="fr-FR" dirty="0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1250950" y="1952625"/>
          <a:ext cx="10179050" cy="2779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473" y="382385"/>
            <a:ext cx="1431895" cy="143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0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505415"/>
              </p:ext>
            </p:extLst>
          </p:nvPr>
        </p:nvGraphicFramePr>
        <p:xfrm>
          <a:off x="1250950" y="1952625"/>
          <a:ext cx="10179050" cy="4529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24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Atelier en 3 phases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660215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6352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Troisième étape : échanges avec vos IP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467456"/>
              </p:ext>
            </p:extLst>
          </p:nvPr>
        </p:nvGraphicFramePr>
        <p:xfrm>
          <a:off x="1250950" y="1952625"/>
          <a:ext cx="10179050" cy="2027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2617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www.unil.ch/coronavirus/files/live/sites/coronavirus/files/vademecum_evaluation_etudiants_distance.pdf</a:t>
            </a:r>
            <a:endParaRPr lang="fr-FR" dirty="0" smtClean="0"/>
          </a:p>
          <a:p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services.dgesip.fr/T712/covid_19</a:t>
            </a:r>
            <a:r>
              <a:rPr lang="fr-FR" dirty="0" smtClean="0"/>
              <a:t> 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54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Grille </a:t>
            </a:r>
            <a:r>
              <a:rPr lang="fr-FR" dirty="0" err="1" smtClean="0"/>
              <a:t>critériée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583368"/>
              </p:ext>
            </p:extLst>
          </p:nvPr>
        </p:nvGraphicFramePr>
        <p:xfrm>
          <a:off x="1070659" y="1423685"/>
          <a:ext cx="9601199" cy="1369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9427">
                  <a:extLst>
                    <a:ext uri="{9D8B030D-6E8A-4147-A177-3AD203B41FA5}">
                      <a16:colId xmlns:a16="http://schemas.microsoft.com/office/drawing/2014/main" val="93312325"/>
                    </a:ext>
                  </a:extLst>
                </a:gridCol>
                <a:gridCol w="3761772">
                  <a:extLst>
                    <a:ext uri="{9D8B030D-6E8A-4147-A177-3AD203B41FA5}">
                      <a16:colId xmlns:a16="http://schemas.microsoft.com/office/drawing/2014/main" val="3979542261"/>
                    </a:ext>
                  </a:extLst>
                </a:gridCol>
              </a:tblGrid>
              <a:tr h="19319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Critères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Note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574479"/>
                  </a:ext>
                </a:extLst>
              </a:tr>
              <a:tr h="30137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La présentation est claire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44300"/>
                  </a:ext>
                </a:extLst>
              </a:tr>
              <a:tr h="288499"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335151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76575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740247"/>
              </p:ext>
            </p:extLst>
          </p:nvPr>
        </p:nvGraphicFramePr>
        <p:xfrm>
          <a:off x="1070659" y="3842795"/>
          <a:ext cx="9601199" cy="2878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013">
                  <a:extLst>
                    <a:ext uri="{9D8B030D-6E8A-4147-A177-3AD203B41FA5}">
                      <a16:colId xmlns:a16="http://schemas.microsoft.com/office/drawing/2014/main" val="93312325"/>
                    </a:ext>
                  </a:extLst>
                </a:gridCol>
                <a:gridCol w="1879638">
                  <a:extLst>
                    <a:ext uri="{9D8B030D-6E8A-4147-A177-3AD203B41FA5}">
                      <a16:colId xmlns:a16="http://schemas.microsoft.com/office/drawing/2014/main" val="3979542261"/>
                    </a:ext>
                  </a:extLst>
                </a:gridCol>
                <a:gridCol w="1624009">
                  <a:extLst>
                    <a:ext uri="{9D8B030D-6E8A-4147-A177-3AD203B41FA5}">
                      <a16:colId xmlns:a16="http://schemas.microsoft.com/office/drawing/2014/main" val="2244215118"/>
                    </a:ext>
                  </a:extLst>
                </a:gridCol>
                <a:gridCol w="1902161">
                  <a:extLst>
                    <a:ext uri="{9D8B030D-6E8A-4147-A177-3AD203B41FA5}">
                      <a16:colId xmlns:a16="http://schemas.microsoft.com/office/drawing/2014/main" val="1986956252"/>
                    </a:ext>
                  </a:extLst>
                </a:gridCol>
                <a:gridCol w="2165378">
                  <a:extLst>
                    <a:ext uri="{9D8B030D-6E8A-4147-A177-3AD203B41FA5}">
                      <a16:colId xmlns:a16="http://schemas.microsoft.com/office/drawing/2014/main" val="1583907282"/>
                    </a:ext>
                  </a:extLst>
                </a:gridCol>
              </a:tblGrid>
              <a:tr h="41668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Apprentissages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Inacceptable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Insuffisant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Validé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Au-delà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574479"/>
                  </a:ext>
                </a:extLst>
              </a:tr>
              <a:tr h="131586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Savoir rendre-compte</a:t>
                      </a:r>
                      <a:r>
                        <a:rPr lang="fr-FR" sz="1600" baseline="0" dirty="0" smtClean="0"/>
                        <a:t> de son travail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Présentation  non pertinente, incohérente</a:t>
                      </a:r>
                      <a:r>
                        <a:rPr lang="fr-FR" sz="1600" baseline="0" dirty="0" smtClean="0"/>
                        <a:t> et</a:t>
                      </a:r>
                      <a:r>
                        <a:rPr lang="fr-FR" sz="1600" dirty="0" smtClean="0"/>
                        <a:t> incomplète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Présentation</a:t>
                      </a:r>
                      <a:r>
                        <a:rPr lang="fr-FR" sz="1600" baseline="0" dirty="0" smtClean="0"/>
                        <a:t> pertinente et cohérente mais incomplète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Présentation pertinente, cohérente </a:t>
                      </a:r>
                      <a:r>
                        <a:rPr lang="fr-FR" sz="1600" baseline="0" dirty="0" smtClean="0"/>
                        <a:t> et complète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Validé</a:t>
                      </a:r>
                      <a:r>
                        <a:rPr lang="fr-FR" sz="1600" baseline="0" dirty="0" smtClean="0"/>
                        <a:t> + Présentation pédagogique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44300"/>
                  </a:ext>
                </a:extLst>
              </a:tr>
              <a:tr h="507486"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335151"/>
                  </a:ext>
                </a:extLst>
              </a:tr>
              <a:tr h="638891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76575"/>
                  </a:ext>
                </a:extLst>
              </a:tr>
            </a:tbl>
          </a:graphicData>
        </a:graphic>
      </p:graphicFrame>
      <p:sp>
        <p:nvSpPr>
          <p:cNvPr id="6" name="Flèche vers le bas 5"/>
          <p:cNvSpPr/>
          <p:nvPr/>
        </p:nvSpPr>
        <p:spPr>
          <a:xfrm>
            <a:off x="5526911" y="2679539"/>
            <a:ext cx="937550" cy="90282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Atelier en 3 phases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93846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075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Atelier en 3 phases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59221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154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Première étape : état des lieux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060987"/>
              </p:ext>
            </p:extLst>
          </p:nvPr>
        </p:nvGraphicFramePr>
        <p:xfrm>
          <a:off x="1250950" y="1952625"/>
          <a:ext cx="10179050" cy="158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272923" y="3894423"/>
            <a:ext cx="10157077" cy="10064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https://</a:t>
            </a:r>
            <a:r>
              <a:rPr lang="fr-FR" sz="2400" dirty="0" smtClean="0"/>
              <a:t>etherpad.tetaneutral.net/p/</a:t>
            </a:r>
            <a:r>
              <a:rPr lang="fr-FR" sz="2400" dirty="0" err="1" smtClean="0"/>
              <a:t>atelier_évaluation_à_distance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5005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Atelier en 3 phases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875861"/>
              </p:ext>
            </p:extLst>
          </p:nvPr>
        </p:nvGraphicFramePr>
        <p:xfrm>
          <a:off x="1250950" y="1952625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93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332915" cy="96003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Quelles évaluations sont impactées par l’absence des </a:t>
            </a:r>
            <a:r>
              <a:rPr lang="fr-FR" dirty="0" smtClean="0"/>
              <a:t>étudiants </a:t>
            </a:r>
            <a:r>
              <a:rPr lang="fr-FR" dirty="0" smtClean="0"/>
              <a:t>dans les écoles ?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999503"/>
              </p:ext>
            </p:extLst>
          </p:nvPr>
        </p:nvGraphicFramePr>
        <p:xfrm>
          <a:off x="1559520" y="2050025"/>
          <a:ext cx="9575246" cy="4086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950752" y="6365834"/>
            <a:ext cx="9556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Matériel : équipement de salles de TP, de laboratoire, hors équipement informatique </a:t>
            </a:r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>
            <a:off x="8282227" y="4727348"/>
            <a:ext cx="644685" cy="55916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9" name="Flèche droite 8"/>
          <p:cNvSpPr/>
          <p:nvPr/>
        </p:nvSpPr>
        <p:spPr>
          <a:xfrm rot="10800000">
            <a:off x="3735353" y="4727348"/>
            <a:ext cx="644685" cy="55916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11" name="Flèche droite 10"/>
          <p:cNvSpPr/>
          <p:nvPr/>
        </p:nvSpPr>
        <p:spPr>
          <a:xfrm>
            <a:off x="8294519" y="2813350"/>
            <a:ext cx="644685" cy="55916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13" name="Flèche droite 12"/>
          <p:cNvSpPr/>
          <p:nvPr/>
        </p:nvSpPr>
        <p:spPr>
          <a:xfrm rot="10800000">
            <a:off x="3747645" y="2813350"/>
            <a:ext cx="644685" cy="55916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391327" y="2282526"/>
            <a:ext cx="2056608" cy="155549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1"/>
                </a:solidFill>
              </a:rPr>
              <a:t>Examens écrits, </a:t>
            </a:r>
            <a:r>
              <a:rPr lang="fr-FR" sz="1600" dirty="0" smtClean="0">
                <a:solidFill>
                  <a:schemeClr val="bg1"/>
                </a:solidFill>
              </a:rPr>
              <a:t>oraux</a:t>
            </a:r>
            <a:r>
              <a:rPr lang="fr-FR" sz="1600" dirty="0" smtClean="0">
                <a:solidFill>
                  <a:schemeClr val="bg1"/>
                </a:solidFill>
              </a:rPr>
              <a:t>, </a:t>
            </a:r>
            <a:r>
              <a:rPr lang="fr-FR" sz="1600" dirty="0" smtClean="0">
                <a:solidFill>
                  <a:schemeClr val="bg1"/>
                </a:solidFill>
              </a:rPr>
              <a:t>codes informatiques en direct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391326" y="4260753"/>
            <a:ext cx="2056608" cy="14249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Rapports de TP/Labo/projet en direct</a:t>
            </a:r>
            <a:endParaRPr lang="fr-FR" sz="16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9572229" y="4260754"/>
            <a:ext cx="2056609" cy="14249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Rapports de TP/Labo/Projet en différé</a:t>
            </a:r>
            <a:endParaRPr lang="fr-FR" sz="16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9572229" y="2379929"/>
            <a:ext cx="2056609" cy="145244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Rapports, vidéos, portfolios, codes informatiques en différé</a:t>
            </a:r>
            <a:endParaRPr lang="fr-FR" sz="1600" dirty="0"/>
          </a:p>
        </p:txBody>
      </p:sp>
      <p:sp>
        <p:nvSpPr>
          <p:cNvPr id="19" name="Rectangle à coins arrondis 18"/>
          <p:cNvSpPr/>
          <p:nvPr/>
        </p:nvSpPr>
        <p:spPr>
          <a:xfrm rot="20472869">
            <a:off x="8703087" y="1966287"/>
            <a:ext cx="1780968" cy="73678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cap="all" dirty="0" smtClean="0"/>
              <a:t>~ PAS de changement</a:t>
            </a:r>
            <a:endParaRPr lang="fr-FR" sz="1600" cap="all" dirty="0"/>
          </a:p>
        </p:txBody>
      </p:sp>
      <p:sp>
        <p:nvSpPr>
          <p:cNvPr id="20" name="Rectangle à coins arrondis 19"/>
          <p:cNvSpPr/>
          <p:nvPr/>
        </p:nvSpPr>
        <p:spPr>
          <a:xfrm rot="20472869">
            <a:off x="522182" y="1966286"/>
            <a:ext cx="1780968" cy="73678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cap="all" dirty="0" smtClean="0">
                <a:solidFill>
                  <a:schemeClr val="bg1"/>
                </a:solidFill>
              </a:rPr>
              <a:t>Changement</a:t>
            </a:r>
            <a:endParaRPr lang="fr-FR" sz="1600" cap="all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 rot="20472869">
            <a:off x="522184" y="3924971"/>
            <a:ext cx="1780967" cy="73678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cap="all" dirty="0" smtClean="0"/>
              <a:t>Annulation</a:t>
            </a:r>
            <a:endParaRPr lang="fr-FR" sz="1600" cap="all" dirty="0"/>
          </a:p>
        </p:txBody>
      </p:sp>
      <p:sp>
        <p:nvSpPr>
          <p:cNvPr id="10" name="Rectangle à coins arrondis 9"/>
          <p:cNvSpPr/>
          <p:nvPr/>
        </p:nvSpPr>
        <p:spPr>
          <a:xfrm rot="20472869">
            <a:off x="8703088" y="3883709"/>
            <a:ext cx="1780968" cy="73678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cap="all" dirty="0" smtClean="0"/>
              <a:t>Annulation</a:t>
            </a:r>
            <a:endParaRPr lang="fr-FR" sz="1600" cap="all" dirty="0"/>
          </a:p>
        </p:txBody>
      </p:sp>
    </p:spTree>
    <p:extLst>
      <p:ext uri="{BB962C8B-B14F-4D97-AF65-F5344CB8AC3E}">
        <p14:creationId xmlns:p14="http://schemas.microsoft.com/office/powerpoint/2010/main" val="4718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Enjeux, coûts et questions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779767"/>
              </p:ext>
            </p:extLst>
          </p:nvPr>
        </p:nvGraphicFramePr>
        <p:xfrm>
          <a:off x="1250950" y="1628160"/>
          <a:ext cx="10179050" cy="392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à coins arrondis 4"/>
          <p:cNvSpPr/>
          <p:nvPr/>
        </p:nvSpPr>
        <p:spPr>
          <a:xfrm>
            <a:off x="1250950" y="5626511"/>
            <a:ext cx="10179050" cy="10486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Que choisir ? Comment choisir ? </a:t>
            </a:r>
            <a:endParaRPr lang="fr-FR" sz="2000" dirty="0" smtClean="0"/>
          </a:p>
          <a:p>
            <a:pPr algn="ctr"/>
            <a:r>
              <a:rPr lang="fr-FR" sz="2000" dirty="0" smtClean="0"/>
              <a:t>Quel </a:t>
            </a:r>
            <a:r>
              <a:rPr lang="fr-FR" sz="2000" dirty="0"/>
              <a:t>niveau de stress sommes-nous prêts à supporter ? </a:t>
            </a:r>
            <a:endParaRPr lang="fr-FR" sz="2000" dirty="0" smtClean="0"/>
          </a:p>
          <a:p>
            <a:pPr algn="ctr"/>
            <a:r>
              <a:rPr lang="fr-FR" sz="2000" dirty="0" smtClean="0"/>
              <a:t>Pour </a:t>
            </a:r>
            <a:r>
              <a:rPr lang="fr-FR" sz="2000" dirty="0"/>
              <a:t>nous, pour les étudiants ?</a:t>
            </a:r>
          </a:p>
        </p:txBody>
      </p:sp>
    </p:spTree>
    <p:extLst>
      <p:ext uri="{BB962C8B-B14F-4D97-AF65-F5344CB8AC3E}">
        <p14:creationId xmlns:p14="http://schemas.microsoft.com/office/powerpoint/2010/main" val="34019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ersonnalisé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14678</TotalTime>
  <Words>1701</Words>
  <Application>Microsoft Office PowerPoint</Application>
  <PresentationFormat>Grand écran</PresentationFormat>
  <Paragraphs>275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0" baseType="lpstr">
      <vt:lpstr>Arial</vt:lpstr>
      <vt:lpstr>Arial Rounded MT Bold</vt:lpstr>
      <vt:lpstr>Gill Sans MT</vt:lpstr>
      <vt:lpstr>Badge</vt:lpstr>
      <vt:lpstr>Évaluation des étudiants   ressource  pour  les enseignants</vt:lpstr>
      <vt:lpstr>contexte</vt:lpstr>
      <vt:lpstr>intentions</vt:lpstr>
      <vt:lpstr>Atelier en 3 phases</vt:lpstr>
      <vt:lpstr>Atelier en 3 phases</vt:lpstr>
      <vt:lpstr>Première étape : état des lieux</vt:lpstr>
      <vt:lpstr>Atelier en 3 phases</vt:lpstr>
      <vt:lpstr>Quelles évaluations sont impactées par l’absence des étudiants dans les écoles ?</vt:lpstr>
      <vt:lpstr>Enjeux, coûts et questions</vt:lpstr>
      <vt:lpstr>recommandations DGESIP</vt:lpstr>
      <vt:lpstr>Sélection de quatre modalités d’évaluation</vt:lpstr>
      <vt:lpstr>Présentation</vt:lpstr>
      <vt:lpstr>Protocole : avant l’épreuve Version a minima</vt:lpstr>
      <vt:lpstr>Protocole :  correction et feedback</vt:lpstr>
      <vt:lpstr>Sélection de quatre modalités d’évaluation</vt:lpstr>
      <vt:lpstr>Examen en direct à distance</vt:lpstr>
      <vt:lpstr>Protocole : avant l’épreuve pour celles et ceux qui veulent aller plus loin</vt:lpstr>
      <vt:lpstr>Protocole :  pendant l’épreuve</vt:lpstr>
      <vt:lpstr>Sélection de quatre modalités d’évaluation</vt:lpstr>
      <vt:lpstr>Examen en différé à distance</vt:lpstr>
      <vt:lpstr>Protocole : avant l’épreuve  pour celles et ceux qui veulent aller plus loin</vt:lpstr>
      <vt:lpstr>Protocole : pendant la préparation de la production</vt:lpstr>
      <vt:lpstr>Sélection de quatre modalités d’évaluation</vt:lpstr>
      <vt:lpstr>Epreuve orale en direct à distance</vt:lpstr>
      <vt:lpstr>recommandations</vt:lpstr>
      <vt:lpstr>Protocole : avant l’épreuve  pour celles et ceux qui veulent aller plus loin</vt:lpstr>
      <vt:lpstr>Protocole : pendant l’épreuve</vt:lpstr>
      <vt:lpstr>Sélection de quatre modalités d’évaluation</vt:lpstr>
      <vt:lpstr>Quiz à distance</vt:lpstr>
      <vt:lpstr>Recommandations </vt:lpstr>
      <vt:lpstr>Protocole</vt:lpstr>
      <vt:lpstr>conclusion</vt:lpstr>
      <vt:lpstr>Atelier en 3 phases</vt:lpstr>
      <vt:lpstr>Troisième étape : échanges avec vos IP</vt:lpstr>
      <vt:lpstr>références</vt:lpstr>
      <vt:lpstr>Grille critériée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5  des ressources en ligne pour accompagner l’évaluation à distance</dc:title>
  <dc:creator>Benoit ESCRIG</dc:creator>
  <cp:lastModifiedBy>Benoit ESCRIG</cp:lastModifiedBy>
  <cp:revision>150</cp:revision>
  <dcterms:created xsi:type="dcterms:W3CDTF">2020-04-10T07:32:49Z</dcterms:created>
  <dcterms:modified xsi:type="dcterms:W3CDTF">2020-04-20T17:52:24Z</dcterms:modified>
</cp:coreProperties>
</file>