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014E-AB69-41C2-B3B0-02834933676B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B7800-CF61-48C2-9F26-A9B10378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2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3B7A4-D620-1D40-B50D-0E18B41E91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97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9419" y="1844825"/>
            <a:ext cx="10363200" cy="1470025"/>
          </a:xfrm>
        </p:spPr>
        <p:txBody>
          <a:bodyPr/>
          <a:lstStyle>
            <a:lvl1pPr>
              <a:defRPr>
                <a:solidFill>
                  <a:srgbClr val="566679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819" y="357301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666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8A2E-D070-8842-81EA-178958FB47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03/02/2020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8" y="6130598"/>
            <a:ext cx="12201963" cy="1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" y="-8961"/>
            <a:ext cx="12196367" cy="13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\\data.ad.inp-toulouse.fr\PERS-CAMPUS-Dossiers\mlemaire\Bureau\logo_utftmp_horizontale_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1" y="6295550"/>
            <a:ext cx="1260043" cy="5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2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" y="6713312"/>
            <a:ext cx="12191101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" y="-8961"/>
            <a:ext cx="12196367" cy="13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47595" y="116632"/>
            <a:ext cx="9601067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0229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447520" y="116640"/>
            <a:ext cx="9600480" cy="43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5889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F7CF-1D00-2342-9A06-76CF6B962D25}" type="datetime1">
              <a:rPr lang="fr-FR" smtClean="0"/>
              <a:t>03/02/2020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032437" y="6356351"/>
            <a:ext cx="1549963" cy="365125"/>
          </a:xfrm>
          <a:prstGeom prst="rect">
            <a:avLst/>
          </a:prstGeom>
        </p:spPr>
        <p:txBody>
          <a:bodyPr/>
          <a:lstStyle/>
          <a:p>
            <a:fld id="{7B28E559-7928-49EE-B409-21515224A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10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21A-43C6-A14A-822F-AEFD8C78329A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DE19B1-7D73-6147-BDAE-40D57BF3AB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6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224084" cy="5445125"/>
          </a:xfrm>
          <a:custGeom>
            <a:avLst/>
            <a:gdLst>
              <a:gd name="connsiteX0" fmla="*/ 0 w 9144000"/>
              <a:gd name="connsiteY0" fmla="*/ 0 h 5445125"/>
              <a:gd name="connsiteX1" fmla="*/ 9144000 w 9144000"/>
              <a:gd name="connsiteY1" fmla="*/ 0 h 5445125"/>
              <a:gd name="connsiteX2" fmla="*/ 9144000 w 9144000"/>
              <a:gd name="connsiteY2" fmla="*/ 5445125 h 5445125"/>
              <a:gd name="connsiteX3" fmla="*/ 0 w 9144000"/>
              <a:gd name="connsiteY3" fmla="*/ 5445125 h 5445125"/>
              <a:gd name="connsiteX4" fmla="*/ 0 w 9144000"/>
              <a:gd name="connsiteY4" fmla="*/ 0 h 5445125"/>
              <a:gd name="connsiteX0" fmla="*/ 0 w 9168063"/>
              <a:gd name="connsiteY0" fmla="*/ 0 h 5445125"/>
              <a:gd name="connsiteX1" fmla="*/ 9144000 w 9168063"/>
              <a:gd name="connsiteY1" fmla="*/ 0 h 5445125"/>
              <a:gd name="connsiteX2" fmla="*/ 9144000 w 9168063"/>
              <a:gd name="connsiteY2" fmla="*/ 5445125 h 5445125"/>
              <a:gd name="connsiteX3" fmla="*/ 9168063 w 9168063"/>
              <a:gd name="connsiteY3" fmla="*/ 5429083 h 5445125"/>
              <a:gd name="connsiteX4" fmla="*/ 0 w 9168063"/>
              <a:gd name="connsiteY4" fmla="*/ 0 h 54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063" h="5445125">
                <a:moveTo>
                  <a:pt x="0" y="0"/>
                </a:moveTo>
                <a:lnTo>
                  <a:pt x="9144000" y="0"/>
                </a:lnTo>
                <a:lnTo>
                  <a:pt x="9144000" y="5445125"/>
                </a:lnTo>
                <a:lnTo>
                  <a:pt x="9168063" y="542908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4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 bandeau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79509" y="1556793"/>
            <a:ext cx="9902891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742950" indent="-285750">
              <a:buClr>
                <a:schemeClr val="accent1"/>
              </a:buClr>
              <a:buFont typeface="Arial" pitchFamily="34" charset="0"/>
              <a:buChar char="►"/>
              <a:defRPr sz="2400" b="0" i="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 b="0" i="0"/>
            </a:lvl3pPr>
            <a:lvl4pPr>
              <a:defRPr sz="1800" b="0" i="0"/>
            </a:lvl4pPr>
            <a:lvl5pPr>
              <a:defRPr sz="1800" b="0" i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381329"/>
            <a:ext cx="1391477" cy="365125"/>
          </a:xfrm>
          <a:prstGeom prst="rect">
            <a:avLst/>
          </a:prstGeom>
        </p:spPr>
        <p:txBody>
          <a:bodyPr/>
          <a:lstStyle/>
          <a:p>
            <a:fld id="{71D596C3-FF1E-4662-BB57-11CF2E4BAADC}" type="datetimeFigureOut">
              <a:rPr lang="fr-FR" smtClean="0"/>
              <a:t>03/02/2020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800523" y="6381329"/>
            <a:ext cx="1308629" cy="365125"/>
          </a:xfrm>
          <a:prstGeom prst="rect">
            <a:avLst/>
          </a:prstGeom>
        </p:spPr>
        <p:txBody>
          <a:bodyPr/>
          <a:lstStyle/>
          <a:p>
            <a:fld id="{57276DA7-6462-4495-965D-E91F9F2D851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83499" y="116632"/>
            <a:ext cx="864096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0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 bandeau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15413" y="1412776"/>
            <a:ext cx="10465163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742950" indent="-28575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0704512" y="5949281"/>
            <a:ext cx="1391477" cy="365125"/>
          </a:xfrm>
          <a:prstGeom prst="rect">
            <a:avLst/>
          </a:prstGeom>
        </p:spPr>
        <p:txBody>
          <a:bodyPr/>
          <a:lstStyle/>
          <a:p>
            <a:fld id="{71D596C3-FF1E-4662-BB57-11CF2E4BAADC}" type="datetimeFigureOut">
              <a:rPr lang="fr-FR" smtClean="0"/>
              <a:t>03/02/2020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800523" y="6381329"/>
            <a:ext cx="1308629" cy="365125"/>
          </a:xfrm>
          <a:prstGeom prst="rect">
            <a:avLst/>
          </a:prstGeom>
        </p:spPr>
        <p:txBody>
          <a:bodyPr/>
          <a:lstStyle/>
          <a:p>
            <a:fld id="{57276DA7-6462-4495-965D-E91F9F2D851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719403" y="116632"/>
            <a:ext cx="864096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52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5FD5-34E9-4EC3-B4BD-7C3BD1F033E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E64C4-8C26-5142-810A-197FAC18083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472598" y="6309320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BF3293D-7984-B644-A25A-5C101019210B}" type="slidenum">
              <a:rPr lang="fr-FR" sz="1800" smtClean="0"/>
              <a:t>‹N°›</a:t>
            </a:fld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203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édia en ligne 5" descr="DynamiqueDesOndes.mp4">
            <a:hlinkClick r:id="" action="ppaction://media"/>
            <a:extLst>
              <a:ext uri="{FF2B5EF4-FFF2-40B4-BE49-F238E27FC236}">
                <a16:creationId xmlns:a16="http://schemas.microsoft.com/office/drawing/2014/main" id="{F0814D91-7626-AD4C-AAE3-1CF625948913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5650" y="1412875"/>
            <a:ext cx="8045450" cy="4525963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8692387-123A-5F47-BB76-47A55CB5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76DA7-6462-4495-965D-E91F9F2D8518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750035-69F0-2245-A174-F925D271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Vidéo d’animation d’un plan</a:t>
            </a:r>
          </a:p>
        </p:txBody>
      </p:sp>
      <p:pic>
        <p:nvPicPr>
          <p:cNvPr id="5" name="Espace réservé du contenu 9">
            <a:extLst>
              <a:ext uri="{FF2B5EF4-FFF2-40B4-BE49-F238E27FC236}">
                <a16:creationId xmlns:a16="http://schemas.microsoft.com/office/drawing/2014/main" id="{F6B09197-3210-1340-B492-2A8A963CB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872531"/>
            <a:ext cx="9143618" cy="50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8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Grand écran</PresentationFormat>
  <Paragraphs>3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1_Thème Office</vt:lpstr>
      <vt:lpstr>Vidéo d’animation d’un plan</vt:lpstr>
    </vt:vector>
  </TitlesOfParts>
  <Company>DSI-A7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Vidéo d’animation d’un plan</dc:title>
  <dc:creator>Karl Surault</dc:creator>
  <cp:lastModifiedBy>Karl Surault</cp:lastModifiedBy>
  <cp:revision>1</cp:revision>
  <dcterms:created xsi:type="dcterms:W3CDTF">2020-02-03T13:37:58Z</dcterms:created>
  <dcterms:modified xsi:type="dcterms:W3CDTF">2020-02-03T13:38:06Z</dcterms:modified>
</cp:coreProperties>
</file>